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handoutMasterIdLst>
    <p:handoutMasterId r:id="rId63"/>
  </p:handoutMasterIdLst>
  <p:sldIdLst>
    <p:sldId id="256" r:id="rId2"/>
    <p:sldId id="257" r:id="rId3"/>
    <p:sldId id="258" r:id="rId4"/>
    <p:sldId id="260" r:id="rId5"/>
    <p:sldId id="318" r:id="rId6"/>
    <p:sldId id="321" r:id="rId7"/>
    <p:sldId id="319" r:id="rId8"/>
    <p:sldId id="320" r:id="rId9"/>
    <p:sldId id="261" r:id="rId10"/>
    <p:sldId id="271" r:id="rId11"/>
    <p:sldId id="262" r:id="rId12"/>
    <p:sldId id="275" r:id="rId13"/>
    <p:sldId id="263" r:id="rId14"/>
    <p:sldId id="264" r:id="rId15"/>
    <p:sldId id="281" r:id="rId16"/>
    <p:sldId id="283" r:id="rId17"/>
    <p:sldId id="284" r:id="rId18"/>
    <p:sldId id="285" r:id="rId19"/>
    <p:sldId id="286" r:id="rId20"/>
    <p:sldId id="274" r:id="rId21"/>
    <p:sldId id="276" r:id="rId22"/>
    <p:sldId id="277" r:id="rId23"/>
    <p:sldId id="279" r:id="rId24"/>
    <p:sldId id="278" r:id="rId25"/>
    <p:sldId id="280" r:id="rId26"/>
    <p:sldId id="265" r:id="rId27"/>
    <p:sldId id="270" r:id="rId28"/>
    <p:sldId id="272" r:id="rId29"/>
    <p:sldId id="273" r:id="rId30"/>
    <p:sldId id="266" r:id="rId31"/>
    <p:sldId id="267" r:id="rId32"/>
    <p:sldId id="287" r:id="rId33"/>
    <p:sldId id="268" r:id="rId34"/>
    <p:sldId id="269" r:id="rId35"/>
    <p:sldId id="288" r:id="rId36"/>
    <p:sldId id="289" r:id="rId37"/>
    <p:sldId id="305" r:id="rId38"/>
    <p:sldId id="293" r:id="rId39"/>
    <p:sldId id="292" r:id="rId40"/>
    <p:sldId id="296" r:id="rId41"/>
    <p:sldId id="295" r:id="rId42"/>
    <p:sldId id="299" r:id="rId43"/>
    <p:sldId id="300" r:id="rId44"/>
    <p:sldId id="303" r:id="rId45"/>
    <p:sldId id="302" r:id="rId46"/>
    <p:sldId id="304" r:id="rId47"/>
    <p:sldId id="301" r:id="rId48"/>
    <p:sldId id="308" r:id="rId49"/>
    <p:sldId id="306" r:id="rId50"/>
    <p:sldId id="310" r:id="rId51"/>
    <p:sldId id="294" r:id="rId52"/>
    <p:sldId id="311" r:id="rId53"/>
    <p:sldId id="290" r:id="rId54"/>
    <p:sldId id="307" r:id="rId55"/>
    <p:sldId id="313" r:id="rId56"/>
    <p:sldId id="312" r:id="rId57"/>
    <p:sldId id="317" r:id="rId58"/>
    <p:sldId id="315" r:id="rId59"/>
    <p:sldId id="297" r:id="rId60"/>
    <p:sldId id="316" r:id="rId61"/>
    <p:sldId id="298" r:id="rId6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24EFBB-35E3-6013-52BE-795858630745}" v="22" dt="2019-01-28T16:03:26.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1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lvey" userId="S::calvey00@dmu.ac.uk::0ca81577-0d2b-43c3-8aeb-08f5c699317f" providerId="AD" clId="Web-{C1BBD92E-E387-448A-A0F1-BDC466DBB939}"/>
    <pc:docChg chg="modSld">
      <pc:chgData name="Chris Alvey" userId="S::calvey00@dmu.ac.uk::0ca81577-0d2b-43c3-8aeb-08f5c699317f" providerId="AD" clId="Web-{C1BBD92E-E387-448A-A0F1-BDC466DBB939}" dt="2019-01-29T09:19:00.761" v="7" actId="1076"/>
      <pc:docMkLst>
        <pc:docMk/>
      </pc:docMkLst>
      <pc:sldChg chg="addSp delSp modSp mod modClrScheme chgLayout">
        <pc:chgData name="Chris Alvey" userId="S::calvey00@dmu.ac.uk::0ca81577-0d2b-43c3-8aeb-08f5c699317f" providerId="AD" clId="Web-{C1BBD92E-E387-448A-A0F1-BDC466DBB939}" dt="2019-01-29T09:19:00.761" v="7" actId="1076"/>
        <pc:sldMkLst>
          <pc:docMk/>
          <pc:sldMk cId="2382648141" sldId="257"/>
        </pc:sldMkLst>
        <pc:spChg chg="mod ord">
          <ac:chgData name="Chris Alvey" userId="S::calvey00@dmu.ac.uk::0ca81577-0d2b-43c3-8aeb-08f5c699317f" providerId="AD" clId="Web-{C1BBD92E-E387-448A-A0F1-BDC466DBB939}" dt="2019-01-29T09:18:55.120" v="4" actId="20577"/>
          <ac:spMkLst>
            <pc:docMk/>
            <pc:sldMk cId="2382648141" sldId="257"/>
            <ac:spMk id="2" creationId="{00000000-0000-0000-0000-000000000000}"/>
          </ac:spMkLst>
        </pc:spChg>
        <pc:spChg chg="add del mod ord">
          <ac:chgData name="Chris Alvey" userId="S::calvey00@dmu.ac.uk::0ca81577-0d2b-43c3-8aeb-08f5c699317f" providerId="AD" clId="Web-{C1BBD92E-E387-448A-A0F1-BDC466DBB939}" dt="2019-01-29T09:18:49.417" v="3"/>
          <ac:spMkLst>
            <pc:docMk/>
            <pc:sldMk cId="2382648141" sldId="257"/>
            <ac:spMk id="14" creationId="{44194013-D5A0-4F66-9003-84F25B9A0DF7}"/>
          </ac:spMkLst>
        </pc:spChg>
        <pc:graphicFrameChg chg="mod ord">
          <ac:chgData name="Chris Alvey" userId="S::calvey00@dmu.ac.uk::0ca81577-0d2b-43c3-8aeb-08f5c699317f" providerId="AD" clId="Web-{C1BBD92E-E387-448A-A0F1-BDC466DBB939}" dt="2019-01-29T09:19:00.761" v="7" actId="1076"/>
          <ac:graphicFrameMkLst>
            <pc:docMk/>
            <pc:sldMk cId="2382648141" sldId="257"/>
            <ac:graphicFrameMk id="5" creationId="{0CFA9223-E264-47F9-8509-B56FAA11F92C}"/>
          </ac:graphicFrameMkLst>
        </pc:graphicFrameChg>
      </pc:sldChg>
    </pc:docChg>
  </pc:docChgLst>
  <pc:docChgLst>
    <pc:chgData name="Chris Alvey" userId="S::calvey00@dmu.ac.uk::0ca81577-0d2b-43c3-8aeb-08f5c699317f" providerId="AD" clId="Web-{C9CD6BA4-2246-7F00-34A4-6FBA49A66966}"/>
    <pc:docChg chg="modSld">
      <pc:chgData name="Chris Alvey" userId="S::calvey00@dmu.ac.uk::0ca81577-0d2b-43c3-8aeb-08f5c699317f" providerId="AD" clId="Web-{C9CD6BA4-2246-7F00-34A4-6FBA49A66966}" dt="2019-01-30T17:30:27.103" v="180" actId="20577"/>
      <pc:docMkLst>
        <pc:docMk/>
      </pc:docMkLst>
      <pc:sldChg chg="modSp">
        <pc:chgData name="Chris Alvey" userId="S::calvey00@dmu.ac.uk::0ca81577-0d2b-43c3-8aeb-08f5c699317f" providerId="AD" clId="Web-{C9CD6BA4-2246-7F00-34A4-6FBA49A66966}" dt="2019-01-30T17:30:27.103" v="180" actId="20577"/>
        <pc:sldMkLst>
          <pc:docMk/>
          <pc:sldMk cId="568071666" sldId="288"/>
        </pc:sldMkLst>
        <pc:spChg chg="mod">
          <ac:chgData name="Chris Alvey" userId="S::calvey00@dmu.ac.uk::0ca81577-0d2b-43c3-8aeb-08f5c699317f" providerId="AD" clId="Web-{C9CD6BA4-2246-7F00-34A4-6FBA49A66966}" dt="2019-01-30T17:26:39.197" v="73" actId="1076"/>
          <ac:spMkLst>
            <pc:docMk/>
            <pc:sldMk cId="568071666" sldId="288"/>
            <ac:spMk id="2" creationId="{EE42AA11-6D09-4161-92D1-A4A72CCD35C7}"/>
          </ac:spMkLst>
        </pc:spChg>
        <pc:spChg chg="mod">
          <ac:chgData name="Chris Alvey" userId="S::calvey00@dmu.ac.uk::0ca81577-0d2b-43c3-8aeb-08f5c699317f" providerId="AD" clId="Web-{C9CD6BA4-2246-7F00-34A4-6FBA49A66966}" dt="2019-01-30T17:30:27.103" v="180" actId="20577"/>
          <ac:spMkLst>
            <pc:docMk/>
            <pc:sldMk cId="568071666" sldId="288"/>
            <ac:spMk id="3" creationId="{29151A47-0630-46BA-9B81-4F166C4C0EB3}"/>
          </ac:spMkLst>
        </pc:spChg>
      </pc:sldChg>
      <pc:sldChg chg="modSp">
        <pc:chgData name="Chris Alvey" userId="S::calvey00@dmu.ac.uk::0ca81577-0d2b-43c3-8aeb-08f5c699317f" providerId="AD" clId="Web-{C9CD6BA4-2246-7F00-34A4-6FBA49A66966}" dt="2019-01-30T17:26:27.072" v="72" actId="20577"/>
        <pc:sldMkLst>
          <pc:docMk/>
          <pc:sldMk cId="544211732" sldId="289"/>
        </pc:sldMkLst>
        <pc:spChg chg="mod">
          <ac:chgData name="Chris Alvey" userId="S::calvey00@dmu.ac.uk::0ca81577-0d2b-43c3-8aeb-08f5c699317f" providerId="AD" clId="Web-{C9CD6BA4-2246-7F00-34A4-6FBA49A66966}" dt="2019-01-30T17:26:27.072" v="72" actId="20577"/>
          <ac:spMkLst>
            <pc:docMk/>
            <pc:sldMk cId="544211732" sldId="289"/>
            <ac:spMk id="3" creationId="{73321863-42B2-4170-A69A-BDD091669617}"/>
          </ac:spMkLst>
        </pc:spChg>
      </pc:sldChg>
      <pc:sldChg chg="modSp">
        <pc:chgData name="Chris Alvey" userId="S::calvey00@dmu.ac.uk::0ca81577-0d2b-43c3-8aeb-08f5c699317f" providerId="AD" clId="Web-{C9CD6BA4-2246-7F00-34A4-6FBA49A66966}" dt="2019-01-30T17:26:12.869" v="71" actId="1076"/>
        <pc:sldMkLst>
          <pc:docMk/>
          <pc:sldMk cId="6252001" sldId="296"/>
        </pc:sldMkLst>
        <pc:spChg chg="mod">
          <ac:chgData name="Chris Alvey" userId="S::calvey00@dmu.ac.uk::0ca81577-0d2b-43c3-8aeb-08f5c699317f" providerId="AD" clId="Web-{C9CD6BA4-2246-7F00-34A4-6FBA49A66966}" dt="2019-01-30T17:26:12.869" v="71" actId="1076"/>
          <ac:spMkLst>
            <pc:docMk/>
            <pc:sldMk cId="6252001" sldId="296"/>
            <ac:spMk id="3" creationId="{E2718AB2-DACB-4D37-9FCB-B3D669AD58BA}"/>
          </ac:spMkLst>
        </pc:spChg>
      </pc:sldChg>
      <pc:sldChg chg="modSp">
        <pc:chgData name="Chris Alvey" userId="S::calvey00@dmu.ac.uk::0ca81577-0d2b-43c3-8aeb-08f5c699317f" providerId="AD" clId="Web-{C9CD6BA4-2246-7F00-34A4-6FBA49A66966}" dt="2019-01-30T17:25:59.556" v="69" actId="14100"/>
        <pc:sldMkLst>
          <pc:docMk/>
          <pc:sldMk cId="335345533" sldId="299"/>
        </pc:sldMkLst>
        <pc:spChg chg="mod">
          <ac:chgData name="Chris Alvey" userId="S::calvey00@dmu.ac.uk::0ca81577-0d2b-43c3-8aeb-08f5c699317f" providerId="AD" clId="Web-{C9CD6BA4-2246-7F00-34A4-6FBA49A66966}" dt="2019-01-30T17:25:53.775" v="68" actId="14100"/>
          <ac:spMkLst>
            <pc:docMk/>
            <pc:sldMk cId="335345533" sldId="299"/>
            <ac:spMk id="2" creationId="{EF710EB3-0787-4424-8C27-841852145BE7}"/>
          </ac:spMkLst>
        </pc:spChg>
        <pc:spChg chg="mod">
          <ac:chgData name="Chris Alvey" userId="S::calvey00@dmu.ac.uk::0ca81577-0d2b-43c3-8aeb-08f5c699317f" providerId="AD" clId="Web-{C9CD6BA4-2246-7F00-34A4-6FBA49A66966}" dt="2019-01-30T17:25:59.556" v="69" actId="14100"/>
          <ac:spMkLst>
            <pc:docMk/>
            <pc:sldMk cId="335345533" sldId="299"/>
            <ac:spMk id="3" creationId="{08E35235-D6BD-42DD-8D59-5201746302D4}"/>
          </ac:spMkLst>
        </pc:spChg>
      </pc:sldChg>
      <pc:sldChg chg="modSp">
        <pc:chgData name="Chris Alvey" userId="S::calvey00@dmu.ac.uk::0ca81577-0d2b-43c3-8aeb-08f5c699317f" providerId="AD" clId="Web-{C9CD6BA4-2246-7F00-34A4-6FBA49A66966}" dt="2019-01-30T17:25:29.681" v="67" actId="14100"/>
        <pc:sldMkLst>
          <pc:docMk/>
          <pc:sldMk cId="2722333516" sldId="300"/>
        </pc:sldMkLst>
        <pc:spChg chg="mod">
          <ac:chgData name="Chris Alvey" userId="S::calvey00@dmu.ac.uk::0ca81577-0d2b-43c3-8aeb-08f5c699317f" providerId="AD" clId="Web-{C9CD6BA4-2246-7F00-34A4-6FBA49A66966}" dt="2019-01-30T17:25:29.681" v="67" actId="14100"/>
          <ac:spMkLst>
            <pc:docMk/>
            <pc:sldMk cId="2722333516" sldId="300"/>
            <ac:spMk id="2" creationId="{EF710EB3-0787-4424-8C27-841852145BE7}"/>
          </ac:spMkLst>
        </pc:spChg>
      </pc:sldChg>
      <pc:sldChg chg="modSp">
        <pc:chgData name="Chris Alvey" userId="S::calvey00@dmu.ac.uk::0ca81577-0d2b-43c3-8aeb-08f5c699317f" providerId="AD" clId="Web-{C9CD6BA4-2246-7F00-34A4-6FBA49A66966}" dt="2019-01-30T17:23:56.838" v="15" actId="14100"/>
        <pc:sldMkLst>
          <pc:docMk/>
          <pc:sldMk cId="1907257408" sldId="302"/>
        </pc:sldMkLst>
        <pc:spChg chg="mod">
          <ac:chgData name="Chris Alvey" userId="S::calvey00@dmu.ac.uk::0ca81577-0d2b-43c3-8aeb-08f5c699317f" providerId="AD" clId="Web-{C9CD6BA4-2246-7F00-34A4-6FBA49A66966}" dt="2019-01-30T17:23:56.838" v="15" actId="14100"/>
          <ac:spMkLst>
            <pc:docMk/>
            <pc:sldMk cId="1907257408" sldId="302"/>
            <ac:spMk id="2" creationId="{EF710EB3-0787-4424-8C27-841852145BE7}"/>
          </ac:spMkLst>
        </pc:spChg>
        <pc:spChg chg="mod">
          <ac:chgData name="Chris Alvey" userId="S::calvey00@dmu.ac.uk::0ca81577-0d2b-43c3-8aeb-08f5c699317f" providerId="AD" clId="Web-{C9CD6BA4-2246-7F00-34A4-6FBA49A66966}" dt="2019-01-30T17:23:27.541" v="14" actId="20577"/>
          <ac:spMkLst>
            <pc:docMk/>
            <pc:sldMk cId="1907257408" sldId="302"/>
            <ac:spMk id="3" creationId="{08E35235-D6BD-42DD-8D59-5201746302D4}"/>
          </ac:spMkLst>
        </pc:spChg>
      </pc:sldChg>
      <pc:sldChg chg="modSp">
        <pc:chgData name="Chris Alvey" userId="S::calvey00@dmu.ac.uk::0ca81577-0d2b-43c3-8aeb-08f5c699317f" providerId="AD" clId="Web-{C9CD6BA4-2246-7F00-34A4-6FBA49A66966}" dt="2019-01-30T17:25:21.963" v="66" actId="14100"/>
        <pc:sldMkLst>
          <pc:docMk/>
          <pc:sldMk cId="797957377" sldId="303"/>
        </pc:sldMkLst>
        <pc:spChg chg="mod">
          <ac:chgData name="Chris Alvey" userId="S::calvey00@dmu.ac.uk::0ca81577-0d2b-43c3-8aeb-08f5c699317f" providerId="AD" clId="Web-{C9CD6BA4-2246-7F00-34A4-6FBA49A66966}" dt="2019-01-30T17:25:21.963" v="66" actId="14100"/>
          <ac:spMkLst>
            <pc:docMk/>
            <pc:sldMk cId="797957377" sldId="303"/>
            <ac:spMk id="2" creationId="{EF710EB3-0787-4424-8C27-841852145BE7}"/>
          </ac:spMkLst>
        </pc:spChg>
        <pc:spChg chg="mod">
          <ac:chgData name="Chris Alvey" userId="S::calvey00@dmu.ac.uk::0ca81577-0d2b-43c3-8aeb-08f5c699317f" providerId="AD" clId="Web-{C9CD6BA4-2246-7F00-34A4-6FBA49A66966}" dt="2019-01-30T17:25:19.431" v="65" actId="20577"/>
          <ac:spMkLst>
            <pc:docMk/>
            <pc:sldMk cId="797957377" sldId="303"/>
            <ac:spMk id="3" creationId="{08E35235-D6BD-42DD-8D59-5201746302D4}"/>
          </ac:spMkLst>
        </pc:spChg>
      </pc:sldChg>
      <pc:sldChg chg="modSp">
        <pc:chgData name="Chris Alvey" userId="S::calvey00@dmu.ac.uk::0ca81577-0d2b-43c3-8aeb-08f5c699317f" providerId="AD" clId="Web-{C9CD6BA4-2246-7F00-34A4-6FBA49A66966}" dt="2019-01-30T17:24:03.854" v="16" actId="14100"/>
        <pc:sldMkLst>
          <pc:docMk/>
          <pc:sldMk cId="107633558" sldId="304"/>
        </pc:sldMkLst>
        <pc:spChg chg="mod">
          <ac:chgData name="Chris Alvey" userId="S::calvey00@dmu.ac.uk::0ca81577-0d2b-43c3-8aeb-08f5c699317f" providerId="AD" clId="Web-{C9CD6BA4-2246-7F00-34A4-6FBA49A66966}" dt="2019-01-30T17:24:03.854" v="16" actId="14100"/>
          <ac:spMkLst>
            <pc:docMk/>
            <pc:sldMk cId="107633558" sldId="304"/>
            <ac:spMk id="2" creationId="{3E5FB469-EF36-4A31-B3D7-0652D64DE443}"/>
          </ac:spMkLst>
        </pc:spChg>
      </pc:sldChg>
      <pc:sldChg chg="modSp">
        <pc:chgData name="Chris Alvey" userId="S::calvey00@dmu.ac.uk::0ca81577-0d2b-43c3-8aeb-08f5c699317f" providerId="AD" clId="Web-{C9CD6BA4-2246-7F00-34A4-6FBA49A66966}" dt="2019-01-30T17:22:27.229" v="10" actId="14100"/>
        <pc:sldMkLst>
          <pc:docMk/>
          <pc:sldMk cId="2934265260" sldId="308"/>
        </pc:sldMkLst>
        <pc:spChg chg="mod">
          <ac:chgData name="Chris Alvey" userId="S::calvey00@dmu.ac.uk::0ca81577-0d2b-43c3-8aeb-08f5c699317f" providerId="AD" clId="Web-{C9CD6BA4-2246-7F00-34A4-6FBA49A66966}" dt="2019-01-30T17:22:27.229" v="10" actId="14100"/>
          <ac:spMkLst>
            <pc:docMk/>
            <pc:sldMk cId="2934265260" sldId="308"/>
            <ac:spMk id="7" creationId="{E5D306D8-978A-4212-A031-CBDA5ED6588F}"/>
          </ac:spMkLst>
        </pc:spChg>
      </pc:sldChg>
    </pc:docChg>
  </pc:docChgLst>
  <pc:docChgLst>
    <pc:chgData name="Chris Alvey" userId="S::calvey00@dmu.ac.uk::0ca81577-0d2b-43c3-8aeb-08f5c699317f" providerId="AD" clId="Web-{08E9316C-2C81-804A-4504-FFBEBC031B8A}"/>
    <pc:docChg chg="addSld modSld sldOrd">
      <pc:chgData name="Chris Alvey" userId="S::calvey00@dmu.ac.uk::0ca81577-0d2b-43c3-8aeb-08f5c699317f" providerId="AD" clId="Web-{08E9316C-2C81-804A-4504-FFBEBC031B8A}" dt="2019-01-29T12:00:46.603" v="3079"/>
      <pc:docMkLst>
        <pc:docMk/>
      </pc:docMkLst>
      <pc:sldChg chg="modSp">
        <pc:chgData name="Chris Alvey" userId="S::calvey00@dmu.ac.uk::0ca81577-0d2b-43c3-8aeb-08f5c699317f" providerId="AD" clId="Web-{08E9316C-2C81-804A-4504-FFBEBC031B8A}" dt="2019-01-29T11:56:29.290" v="3027" actId="20577"/>
        <pc:sldMkLst>
          <pc:docMk/>
          <pc:sldMk cId="568071666" sldId="288"/>
        </pc:sldMkLst>
        <pc:spChg chg="mod">
          <ac:chgData name="Chris Alvey" userId="S::calvey00@dmu.ac.uk::0ca81577-0d2b-43c3-8aeb-08f5c699317f" providerId="AD" clId="Web-{08E9316C-2C81-804A-4504-FFBEBC031B8A}" dt="2019-01-29T11:56:29.290" v="3027" actId="20577"/>
          <ac:spMkLst>
            <pc:docMk/>
            <pc:sldMk cId="568071666" sldId="288"/>
            <ac:spMk id="2" creationId="{EE42AA11-6D09-4161-92D1-A4A72CCD35C7}"/>
          </ac:spMkLst>
        </pc:spChg>
        <pc:spChg chg="mod">
          <ac:chgData name="Chris Alvey" userId="S::calvey00@dmu.ac.uk::0ca81577-0d2b-43c3-8aeb-08f5c699317f" providerId="AD" clId="Web-{08E9316C-2C81-804A-4504-FFBEBC031B8A}" dt="2019-01-29T11:54:05.008" v="2985" actId="20577"/>
          <ac:spMkLst>
            <pc:docMk/>
            <pc:sldMk cId="568071666" sldId="288"/>
            <ac:spMk id="3" creationId="{29151A47-0630-46BA-9B81-4F166C4C0EB3}"/>
          </ac:spMkLst>
        </pc:spChg>
      </pc:sldChg>
      <pc:sldChg chg="modSp">
        <pc:chgData name="Chris Alvey" userId="S::calvey00@dmu.ac.uk::0ca81577-0d2b-43c3-8aeb-08f5c699317f" providerId="AD" clId="Web-{08E9316C-2C81-804A-4504-FFBEBC031B8A}" dt="2019-01-29T11:56:24.930" v="3025" actId="20577"/>
        <pc:sldMkLst>
          <pc:docMk/>
          <pc:sldMk cId="544211732" sldId="289"/>
        </pc:sldMkLst>
        <pc:spChg chg="mod">
          <ac:chgData name="Chris Alvey" userId="S::calvey00@dmu.ac.uk::0ca81577-0d2b-43c3-8aeb-08f5c699317f" providerId="AD" clId="Web-{08E9316C-2C81-804A-4504-FFBEBC031B8A}" dt="2019-01-29T11:56:24.930" v="3025" actId="20577"/>
          <ac:spMkLst>
            <pc:docMk/>
            <pc:sldMk cId="544211732" sldId="289"/>
            <ac:spMk id="2" creationId="{2F27E703-142C-471C-905A-64C05C8FAB6D}"/>
          </ac:spMkLst>
        </pc:spChg>
      </pc:sldChg>
      <pc:sldChg chg="modSp">
        <pc:chgData name="Chris Alvey" userId="S::calvey00@dmu.ac.uk::0ca81577-0d2b-43c3-8aeb-08f5c699317f" providerId="AD" clId="Web-{08E9316C-2C81-804A-4504-FFBEBC031B8A}" dt="2019-01-29T11:55:46.211" v="3016" actId="1076"/>
        <pc:sldMkLst>
          <pc:docMk/>
          <pc:sldMk cId="1457249320" sldId="292"/>
        </pc:sldMkLst>
        <pc:spChg chg="mod">
          <ac:chgData name="Chris Alvey" userId="S::calvey00@dmu.ac.uk::0ca81577-0d2b-43c3-8aeb-08f5c699317f" providerId="AD" clId="Web-{08E9316C-2C81-804A-4504-FFBEBC031B8A}" dt="2019-01-29T11:55:46.211" v="3016" actId="1076"/>
          <ac:spMkLst>
            <pc:docMk/>
            <pc:sldMk cId="1457249320" sldId="292"/>
            <ac:spMk id="2" creationId="{53874FF7-D02A-40B3-A237-986454EEB32E}"/>
          </ac:spMkLst>
        </pc:spChg>
        <pc:graphicFrameChg chg="mod modGraphic">
          <ac:chgData name="Chris Alvey" userId="S::calvey00@dmu.ac.uk::0ca81577-0d2b-43c3-8aeb-08f5c699317f" providerId="AD" clId="Web-{08E9316C-2C81-804A-4504-FFBEBC031B8A}" dt="2019-01-29T10:54:17.778" v="25"/>
          <ac:graphicFrameMkLst>
            <pc:docMk/>
            <pc:sldMk cId="1457249320" sldId="292"/>
            <ac:graphicFrameMk id="5" creationId="{160AAD76-EF7A-40C1-A62D-DFD389DBABD9}"/>
          </ac:graphicFrameMkLst>
        </pc:graphicFrameChg>
      </pc:sldChg>
      <pc:sldChg chg="addSp modSp">
        <pc:chgData name="Chris Alvey" userId="S::calvey00@dmu.ac.uk::0ca81577-0d2b-43c3-8aeb-08f5c699317f" providerId="AD" clId="Web-{08E9316C-2C81-804A-4504-FFBEBC031B8A}" dt="2019-01-29T11:56:05.211" v="3017" actId="20577"/>
        <pc:sldMkLst>
          <pc:docMk/>
          <pc:sldMk cId="3206943737" sldId="293"/>
        </pc:sldMkLst>
        <pc:spChg chg="add mod">
          <ac:chgData name="Chris Alvey" userId="S::calvey00@dmu.ac.uk::0ca81577-0d2b-43c3-8aeb-08f5c699317f" providerId="AD" clId="Web-{08E9316C-2C81-804A-4504-FFBEBC031B8A}" dt="2019-01-29T11:56:05.211" v="3017" actId="20577"/>
          <ac:spMkLst>
            <pc:docMk/>
            <pc:sldMk cId="3206943737" sldId="293"/>
            <ac:spMk id="11" creationId="{B7D0EA4D-7759-4F83-8171-EAB5079E52B6}"/>
          </ac:spMkLst>
        </pc:spChg>
      </pc:sldChg>
      <pc:sldChg chg="modSp">
        <pc:chgData name="Chris Alvey" userId="S::calvey00@dmu.ac.uk::0ca81577-0d2b-43c3-8aeb-08f5c699317f" providerId="AD" clId="Web-{08E9316C-2C81-804A-4504-FFBEBC031B8A}" dt="2019-01-29T11:57:32.057" v="3044" actId="20577"/>
        <pc:sldMkLst>
          <pc:docMk/>
          <pc:sldMk cId="1692225734" sldId="297"/>
        </pc:sldMkLst>
        <pc:spChg chg="mod">
          <ac:chgData name="Chris Alvey" userId="S::calvey00@dmu.ac.uk::0ca81577-0d2b-43c3-8aeb-08f5c699317f" providerId="AD" clId="Web-{08E9316C-2C81-804A-4504-FFBEBC031B8A}" dt="2019-01-29T11:57:32.057" v="3044" actId="20577"/>
          <ac:spMkLst>
            <pc:docMk/>
            <pc:sldMk cId="1692225734" sldId="297"/>
            <ac:spMk id="2" creationId="{5C33B922-7B0A-45CD-BCE0-4F214BEF8DAB}"/>
          </ac:spMkLst>
        </pc:spChg>
      </pc:sldChg>
      <pc:sldChg chg="modSp">
        <pc:chgData name="Chris Alvey" userId="S::calvey00@dmu.ac.uk::0ca81577-0d2b-43c3-8aeb-08f5c699317f" providerId="AD" clId="Web-{08E9316C-2C81-804A-4504-FFBEBC031B8A}" dt="2019-01-29T11:58:04.274" v="3049" actId="1076"/>
        <pc:sldMkLst>
          <pc:docMk/>
          <pc:sldMk cId="1268026297" sldId="298"/>
        </pc:sldMkLst>
        <pc:spChg chg="mod">
          <ac:chgData name="Chris Alvey" userId="S::calvey00@dmu.ac.uk::0ca81577-0d2b-43c3-8aeb-08f5c699317f" providerId="AD" clId="Web-{08E9316C-2C81-804A-4504-FFBEBC031B8A}" dt="2019-01-29T11:58:04.274" v="3049" actId="1076"/>
          <ac:spMkLst>
            <pc:docMk/>
            <pc:sldMk cId="1268026297" sldId="298"/>
            <ac:spMk id="3" creationId="{08E35235-D6BD-42DD-8D59-5201746302D4}"/>
          </ac:spMkLst>
        </pc:spChg>
      </pc:sldChg>
      <pc:sldChg chg="modSp">
        <pc:chgData name="Chris Alvey" userId="S::calvey00@dmu.ac.uk::0ca81577-0d2b-43c3-8aeb-08f5c699317f" providerId="AD" clId="Web-{08E9316C-2C81-804A-4504-FFBEBC031B8A}" dt="2019-01-29T11:56:54.180" v="3030" actId="20577"/>
        <pc:sldMkLst>
          <pc:docMk/>
          <pc:sldMk cId="632586305" sldId="301"/>
        </pc:sldMkLst>
        <pc:spChg chg="mod">
          <ac:chgData name="Chris Alvey" userId="S::calvey00@dmu.ac.uk::0ca81577-0d2b-43c3-8aeb-08f5c699317f" providerId="AD" clId="Web-{08E9316C-2C81-804A-4504-FFBEBC031B8A}" dt="2019-01-29T11:56:54.180" v="3030" actId="20577"/>
          <ac:spMkLst>
            <pc:docMk/>
            <pc:sldMk cId="632586305" sldId="301"/>
            <ac:spMk id="2" creationId="{EF710EB3-0787-4424-8C27-841852145BE7}"/>
          </ac:spMkLst>
        </pc:spChg>
      </pc:sldChg>
      <pc:sldChg chg="modSp">
        <pc:chgData name="Chris Alvey" userId="S::calvey00@dmu.ac.uk::0ca81577-0d2b-43c3-8aeb-08f5c699317f" providerId="AD" clId="Web-{08E9316C-2C81-804A-4504-FFBEBC031B8A}" dt="2019-01-29T10:55:39.122" v="28" actId="14100"/>
        <pc:sldMkLst>
          <pc:docMk/>
          <pc:sldMk cId="1907257408" sldId="302"/>
        </pc:sldMkLst>
        <pc:spChg chg="mod">
          <ac:chgData name="Chris Alvey" userId="S::calvey00@dmu.ac.uk::0ca81577-0d2b-43c3-8aeb-08f5c699317f" providerId="AD" clId="Web-{08E9316C-2C81-804A-4504-FFBEBC031B8A}" dt="2019-01-29T10:55:39.122" v="28" actId="14100"/>
          <ac:spMkLst>
            <pc:docMk/>
            <pc:sldMk cId="1907257408" sldId="302"/>
            <ac:spMk id="2" creationId="{EF710EB3-0787-4424-8C27-841852145BE7}"/>
          </ac:spMkLst>
        </pc:spChg>
      </pc:sldChg>
      <pc:sldChg chg="modSp">
        <pc:chgData name="Chris Alvey" userId="S::calvey00@dmu.ac.uk::0ca81577-0d2b-43c3-8aeb-08f5c699317f" providerId="AD" clId="Web-{08E9316C-2C81-804A-4504-FFBEBC031B8A}" dt="2019-01-29T10:55:22.950" v="27" actId="14100"/>
        <pc:sldMkLst>
          <pc:docMk/>
          <pc:sldMk cId="797957377" sldId="303"/>
        </pc:sldMkLst>
        <pc:spChg chg="mod">
          <ac:chgData name="Chris Alvey" userId="S::calvey00@dmu.ac.uk::0ca81577-0d2b-43c3-8aeb-08f5c699317f" providerId="AD" clId="Web-{08E9316C-2C81-804A-4504-FFBEBC031B8A}" dt="2019-01-29T10:55:22.950" v="27" actId="14100"/>
          <ac:spMkLst>
            <pc:docMk/>
            <pc:sldMk cId="797957377" sldId="303"/>
            <ac:spMk id="2" creationId="{EF710EB3-0787-4424-8C27-841852145BE7}"/>
          </ac:spMkLst>
        </pc:spChg>
      </pc:sldChg>
      <pc:sldChg chg="modSp">
        <pc:chgData name="Chris Alvey" userId="S::calvey00@dmu.ac.uk::0ca81577-0d2b-43c3-8aeb-08f5c699317f" providerId="AD" clId="Web-{08E9316C-2C81-804A-4504-FFBEBC031B8A}" dt="2019-01-29T11:56:16.665" v="3020" actId="20577"/>
        <pc:sldMkLst>
          <pc:docMk/>
          <pc:sldMk cId="2973670716" sldId="305"/>
        </pc:sldMkLst>
        <pc:spChg chg="mod">
          <ac:chgData name="Chris Alvey" userId="S::calvey00@dmu.ac.uk::0ca81577-0d2b-43c3-8aeb-08f5c699317f" providerId="AD" clId="Web-{08E9316C-2C81-804A-4504-FFBEBC031B8A}" dt="2019-01-29T11:56:16.665" v="3020" actId="20577"/>
          <ac:spMkLst>
            <pc:docMk/>
            <pc:sldMk cId="2973670716" sldId="305"/>
            <ac:spMk id="2" creationId="{2F27E703-142C-471C-905A-64C05C8FAB6D}"/>
          </ac:spMkLst>
        </pc:spChg>
      </pc:sldChg>
      <pc:sldChg chg="modSp">
        <pc:chgData name="Chris Alvey" userId="S::calvey00@dmu.ac.uk::0ca81577-0d2b-43c3-8aeb-08f5c699317f" providerId="AD" clId="Web-{08E9316C-2C81-804A-4504-FFBEBC031B8A}" dt="2019-01-29T11:57:10.477" v="3038" actId="20577"/>
        <pc:sldMkLst>
          <pc:docMk/>
          <pc:sldMk cId="4123091257" sldId="306"/>
        </pc:sldMkLst>
        <pc:spChg chg="mod">
          <ac:chgData name="Chris Alvey" userId="S::calvey00@dmu.ac.uk::0ca81577-0d2b-43c3-8aeb-08f5c699317f" providerId="AD" clId="Web-{08E9316C-2C81-804A-4504-FFBEBC031B8A}" dt="2019-01-29T11:57:10.477" v="3038" actId="20577"/>
          <ac:spMkLst>
            <pc:docMk/>
            <pc:sldMk cId="4123091257" sldId="306"/>
            <ac:spMk id="2" creationId="{EF710EB3-0787-4424-8C27-841852145BE7}"/>
          </ac:spMkLst>
        </pc:spChg>
      </pc:sldChg>
      <pc:sldChg chg="modSp">
        <pc:chgData name="Chris Alvey" userId="S::calvey00@dmu.ac.uk::0ca81577-0d2b-43c3-8aeb-08f5c699317f" providerId="AD" clId="Web-{08E9316C-2C81-804A-4504-FFBEBC031B8A}" dt="2019-01-29T11:57:01.087" v="3033" actId="20577"/>
        <pc:sldMkLst>
          <pc:docMk/>
          <pc:sldMk cId="2934265260" sldId="308"/>
        </pc:sldMkLst>
        <pc:spChg chg="mod">
          <ac:chgData name="Chris Alvey" userId="S::calvey00@dmu.ac.uk::0ca81577-0d2b-43c3-8aeb-08f5c699317f" providerId="AD" clId="Web-{08E9316C-2C81-804A-4504-FFBEBC031B8A}" dt="2019-01-29T11:57:01.087" v="3033" actId="20577"/>
          <ac:spMkLst>
            <pc:docMk/>
            <pc:sldMk cId="2934265260" sldId="308"/>
            <ac:spMk id="5" creationId="{F36DFED0-76EC-48D5-B76A-058C2F48BCEF}"/>
          </ac:spMkLst>
        </pc:spChg>
      </pc:sldChg>
      <pc:sldChg chg="modSp">
        <pc:chgData name="Chris Alvey" userId="S::calvey00@dmu.ac.uk::0ca81577-0d2b-43c3-8aeb-08f5c699317f" providerId="AD" clId="Web-{08E9316C-2C81-804A-4504-FFBEBC031B8A}" dt="2019-01-29T11:57:16.571" v="3042" actId="20577"/>
        <pc:sldMkLst>
          <pc:docMk/>
          <pc:sldMk cId="2714909161" sldId="310"/>
        </pc:sldMkLst>
        <pc:spChg chg="mod">
          <ac:chgData name="Chris Alvey" userId="S::calvey00@dmu.ac.uk::0ca81577-0d2b-43c3-8aeb-08f5c699317f" providerId="AD" clId="Web-{08E9316C-2C81-804A-4504-FFBEBC031B8A}" dt="2019-01-29T11:57:16.571" v="3042" actId="20577"/>
          <ac:spMkLst>
            <pc:docMk/>
            <pc:sldMk cId="2714909161" sldId="310"/>
            <ac:spMk id="2" creationId="{EF710EB3-0787-4424-8C27-841852145BE7}"/>
          </ac:spMkLst>
        </pc:spChg>
      </pc:sldChg>
      <pc:sldChg chg="modSp new ord">
        <pc:chgData name="Chris Alvey" userId="S::calvey00@dmu.ac.uk::0ca81577-0d2b-43c3-8aeb-08f5c699317f" providerId="AD" clId="Web-{08E9316C-2C81-804A-4504-FFBEBC031B8A}" dt="2019-01-29T11:40:01.691" v="1978" actId="1076"/>
        <pc:sldMkLst>
          <pc:docMk/>
          <pc:sldMk cId="2325762682" sldId="318"/>
        </pc:sldMkLst>
        <pc:spChg chg="mod">
          <ac:chgData name="Chris Alvey" userId="S::calvey00@dmu.ac.uk::0ca81577-0d2b-43c3-8aeb-08f5c699317f" providerId="AD" clId="Web-{08E9316C-2C81-804A-4504-FFBEBC031B8A}" dt="2019-01-29T11:15:40.372" v="291" actId="20577"/>
          <ac:spMkLst>
            <pc:docMk/>
            <pc:sldMk cId="2325762682" sldId="318"/>
            <ac:spMk id="2" creationId="{83F33C77-2C85-446C-AD4B-60FC66616F41}"/>
          </ac:spMkLst>
        </pc:spChg>
        <pc:spChg chg="mod">
          <ac:chgData name="Chris Alvey" userId="S::calvey00@dmu.ac.uk::0ca81577-0d2b-43c3-8aeb-08f5c699317f" providerId="AD" clId="Web-{08E9316C-2C81-804A-4504-FFBEBC031B8A}" dt="2019-01-29T11:40:01.691" v="1978" actId="1076"/>
          <ac:spMkLst>
            <pc:docMk/>
            <pc:sldMk cId="2325762682" sldId="318"/>
            <ac:spMk id="3" creationId="{C483F4CC-4065-41E2-85AA-1C6E002A8DBB}"/>
          </ac:spMkLst>
        </pc:spChg>
      </pc:sldChg>
      <pc:sldChg chg="addSp delSp modSp new">
        <pc:chgData name="Chris Alvey" userId="S::calvey00@dmu.ac.uk::0ca81577-0d2b-43c3-8aeb-08f5c699317f" providerId="AD" clId="Web-{08E9316C-2C81-804A-4504-FFBEBC031B8A}" dt="2019-01-29T12:00:46.603" v="3079"/>
        <pc:sldMkLst>
          <pc:docMk/>
          <pc:sldMk cId="683128661" sldId="319"/>
        </pc:sldMkLst>
        <pc:spChg chg="mod">
          <ac:chgData name="Chris Alvey" userId="S::calvey00@dmu.ac.uk::0ca81577-0d2b-43c3-8aeb-08f5c699317f" providerId="AD" clId="Web-{08E9316C-2C81-804A-4504-FFBEBC031B8A}" dt="2019-01-29T11:27:45.625" v="1373" actId="14100"/>
          <ac:spMkLst>
            <pc:docMk/>
            <pc:sldMk cId="683128661" sldId="319"/>
            <ac:spMk id="2" creationId="{97C247FF-C67C-47C7-92B4-B012644452CF}"/>
          </ac:spMkLst>
        </pc:spChg>
        <pc:spChg chg="del mod">
          <ac:chgData name="Chris Alvey" userId="S::calvey00@dmu.ac.uk::0ca81577-0d2b-43c3-8aeb-08f5c699317f" providerId="AD" clId="Web-{08E9316C-2C81-804A-4504-FFBEBC031B8A}" dt="2019-01-29T11:25:52.765" v="1311"/>
          <ac:spMkLst>
            <pc:docMk/>
            <pc:sldMk cId="683128661" sldId="319"/>
            <ac:spMk id="3" creationId="{0AEF622C-DA8B-44D4-9138-D744C9602585}"/>
          </ac:spMkLst>
        </pc:spChg>
        <pc:graphicFrameChg chg="add mod ord modGraphic">
          <ac:chgData name="Chris Alvey" userId="S::calvey00@dmu.ac.uk::0ca81577-0d2b-43c3-8aeb-08f5c699317f" providerId="AD" clId="Web-{08E9316C-2C81-804A-4504-FFBEBC031B8A}" dt="2019-01-29T12:00:46.603" v="3079"/>
          <ac:graphicFrameMkLst>
            <pc:docMk/>
            <pc:sldMk cId="683128661" sldId="319"/>
            <ac:graphicFrameMk id="5" creationId="{7EA88AD9-AB1B-4461-B701-028F315449AD}"/>
          </ac:graphicFrameMkLst>
        </pc:graphicFrameChg>
      </pc:sldChg>
      <pc:sldChg chg="modSp new">
        <pc:chgData name="Chris Alvey" userId="S::calvey00@dmu.ac.uk::0ca81577-0d2b-43c3-8aeb-08f5c699317f" providerId="AD" clId="Web-{08E9316C-2C81-804A-4504-FFBEBC031B8A}" dt="2019-01-29T11:38:30.941" v="1975" actId="20577"/>
        <pc:sldMkLst>
          <pc:docMk/>
          <pc:sldMk cId="661215728" sldId="320"/>
        </pc:sldMkLst>
        <pc:spChg chg="mod">
          <ac:chgData name="Chris Alvey" userId="S::calvey00@dmu.ac.uk::0ca81577-0d2b-43c3-8aeb-08f5c699317f" providerId="AD" clId="Web-{08E9316C-2C81-804A-4504-FFBEBC031B8A}" dt="2019-01-29T11:27:32.984" v="1367" actId="20577"/>
          <ac:spMkLst>
            <pc:docMk/>
            <pc:sldMk cId="661215728" sldId="320"/>
            <ac:spMk id="2" creationId="{14B11C4A-60B4-4ACD-BF65-82049E14502E}"/>
          </ac:spMkLst>
        </pc:spChg>
        <pc:spChg chg="mod">
          <ac:chgData name="Chris Alvey" userId="S::calvey00@dmu.ac.uk::0ca81577-0d2b-43c3-8aeb-08f5c699317f" providerId="AD" clId="Web-{08E9316C-2C81-804A-4504-FFBEBC031B8A}" dt="2019-01-29T11:38:30.941" v="1975" actId="20577"/>
          <ac:spMkLst>
            <pc:docMk/>
            <pc:sldMk cId="661215728" sldId="320"/>
            <ac:spMk id="3" creationId="{DBFD9AFD-2641-4141-B58B-CF0F4D74A82C}"/>
          </ac:spMkLst>
        </pc:spChg>
      </pc:sldChg>
      <pc:sldChg chg="modSp new">
        <pc:chgData name="Chris Alvey" userId="S::calvey00@dmu.ac.uk::0ca81577-0d2b-43c3-8aeb-08f5c699317f" providerId="AD" clId="Web-{08E9316C-2C81-804A-4504-FFBEBC031B8A}" dt="2019-01-29T11:49:29.741" v="2977" actId="20577"/>
        <pc:sldMkLst>
          <pc:docMk/>
          <pc:sldMk cId="3222632525" sldId="321"/>
        </pc:sldMkLst>
        <pc:spChg chg="mod">
          <ac:chgData name="Chris Alvey" userId="S::calvey00@dmu.ac.uk::0ca81577-0d2b-43c3-8aeb-08f5c699317f" providerId="AD" clId="Web-{08E9316C-2C81-804A-4504-FFBEBC031B8A}" dt="2019-01-29T11:48:19.366" v="2868" actId="20577"/>
          <ac:spMkLst>
            <pc:docMk/>
            <pc:sldMk cId="3222632525" sldId="321"/>
            <ac:spMk id="2" creationId="{6ABDD133-9C8B-4A73-AF88-EB4E30E109EA}"/>
          </ac:spMkLst>
        </pc:spChg>
        <pc:spChg chg="mod">
          <ac:chgData name="Chris Alvey" userId="S::calvey00@dmu.ac.uk::0ca81577-0d2b-43c3-8aeb-08f5c699317f" providerId="AD" clId="Web-{08E9316C-2C81-804A-4504-FFBEBC031B8A}" dt="2019-01-29T11:49:29.741" v="2977" actId="20577"/>
          <ac:spMkLst>
            <pc:docMk/>
            <pc:sldMk cId="3222632525" sldId="321"/>
            <ac:spMk id="3" creationId="{C3487F36-7662-44A0-AEE3-003DE7E35980}"/>
          </ac:spMkLst>
        </pc:spChg>
      </pc:sldChg>
    </pc:docChg>
  </pc:docChgLst>
  <pc:docChgLst>
    <pc:chgData name="Chris Alvey" userId="S::calvey00@dmu.ac.uk::0ca81577-0d2b-43c3-8aeb-08f5c699317f" providerId="AD" clId="Web-{6FF056B6-7887-681A-C3AF-825DC2AC7920}"/>
    <pc:docChg chg="addSld delSld modSld sldOrd">
      <pc:chgData name="Chris Alvey" userId="S::calvey00@dmu.ac.uk::0ca81577-0d2b-43c3-8aeb-08f5c699317f" providerId="AD" clId="Web-{6FF056B6-7887-681A-C3AF-825DC2AC7920}" dt="2019-01-28T15:52:38.510" v="323"/>
      <pc:docMkLst>
        <pc:docMk/>
      </pc:docMkLst>
      <pc:sldChg chg="del ord">
        <pc:chgData name="Chris Alvey" userId="S::calvey00@dmu.ac.uk::0ca81577-0d2b-43c3-8aeb-08f5c699317f" providerId="AD" clId="Web-{6FF056B6-7887-681A-C3AF-825DC2AC7920}" dt="2019-01-28T15:46:40.207" v="277"/>
        <pc:sldMkLst>
          <pc:docMk/>
          <pc:sldMk cId="378523929" sldId="259"/>
        </pc:sldMkLst>
      </pc:sldChg>
      <pc:sldChg chg="modSp">
        <pc:chgData name="Chris Alvey" userId="S::calvey00@dmu.ac.uk::0ca81577-0d2b-43c3-8aeb-08f5c699317f" providerId="AD" clId="Web-{6FF056B6-7887-681A-C3AF-825DC2AC7920}" dt="2019-01-28T15:18:07.869" v="9" actId="1076"/>
        <pc:sldMkLst>
          <pc:docMk/>
          <pc:sldMk cId="1718355139" sldId="269"/>
        </pc:sldMkLst>
        <pc:picChg chg="mod">
          <ac:chgData name="Chris Alvey" userId="S::calvey00@dmu.ac.uk::0ca81577-0d2b-43c3-8aeb-08f5c699317f" providerId="AD" clId="Web-{6FF056B6-7887-681A-C3AF-825DC2AC7920}" dt="2019-01-28T15:18:07.869" v="9" actId="1076"/>
          <ac:picMkLst>
            <pc:docMk/>
            <pc:sldMk cId="1718355139" sldId="269"/>
            <ac:picMk id="20" creationId="{58A0C668-F75E-4B65-8ADE-709DDB319969}"/>
          </ac:picMkLst>
        </pc:picChg>
      </pc:sldChg>
      <pc:sldChg chg="addSp delSp modSp mod setBg setClrOvrMap">
        <pc:chgData name="Chris Alvey" userId="S::calvey00@dmu.ac.uk::0ca81577-0d2b-43c3-8aeb-08f5c699317f" providerId="AD" clId="Web-{6FF056B6-7887-681A-C3AF-825DC2AC7920}" dt="2019-01-28T15:49:24.771" v="311"/>
        <pc:sldMkLst>
          <pc:docMk/>
          <pc:sldMk cId="4145935843" sldId="290"/>
        </pc:sldMkLst>
        <pc:spChg chg="mod">
          <ac:chgData name="Chris Alvey" userId="S::calvey00@dmu.ac.uk::0ca81577-0d2b-43c3-8aeb-08f5c699317f" providerId="AD" clId="Web-{6FF056B6-7887-681A-C3AF-825DC2AC7920}" dt="2019-01-28T15:49:24.771" v="311"/>
          <ac:spMkLst>
            <pc:docMk/>
            <pc:sldMk cId="4145935843" sldId="290"/>
            <ac:spMk id="2" creationId="{CFDDD392-373B-4B7A-9F27-A15CD6606561}"/>
          </ac:spMkLst>
        </pc:spChg>
        <pc:spChg chg="add del mod">
          <ac:chgData name="Chris Alvey" userId="S::calvey00@dmu.ac.uk::0ca81577-0d2b-43c3-8aeb-08f5c699317f" providerId="AD" clId="Web-{6FF056B6-7887-681A-C3AF-825DC2AC7920}" dt="2019-01-28T15:27:38.685" v="36"/>
          <ac:spMkLst>
            <pc:docMk/>
            <pc:sldMk cId="4145935843" sldId="290"/>
            <ac:spMk id="7" creationId="{C1496481-6D51-4D56-9289-053ECA66327C}"/>
          </ac:spMkLst>
        </pc:spChg>
        <pc:spChg chg="add">
          <ac:chgData name="Chris Alvey" userId="S::calvey00@dmu.ac.uk::0ca81577-0d2b-43c3-8aeb-08f5c699317f" providerId="AD" clId="Web-{6FF056B6-7887-681A-C3AF-825DC2AC7920}" dt="2019-01-28T15:49:24.771" v="311"/>
          <ac:spMkLst>
            <pc:docMk/>
            <pc:sldMk cId="4145935843" sldId="290"/>
            <ac:spMk id="12" creationId="{B8144315-1C5A-4185-A952-25D98D303D46}"/>
          </ac:spMkLst>
        </pc:spChg>
        <pc:spChg chg="add">
          <ac:chgData name="Chris Alvey" userId="S::calvey00@dmu.ac.uk::0ca81577-0d2b-43c3-8aeb-08f5c699317f" providerId="AD" clId="Web-{6FF056B6-7887-681A-C3AF-825DC2AC7920}" dt="2019-01-28T15:49:24.771" v="311"/>
          <ac:spMkLst>
            <pc:docMk/>
            <pc:sldMk cId="4145935843" sldId="290"/>
            <ac:spMk id="14" creationId="{11CAC6F2-0806-417B-BF5D-5AEF6195FA49}"/>
          </ac:spMkLst>
        </pc:spChg>
        <pc:spChg chg="add">
          <ac:chgData name="Chris Alvey" userId="S::calvey00@dmu.ac.uk::0ca81577-0d2b-43c3-8aeb-08f5c699317f" providerId="AD" clId="Web-{6FF056B6-7887-681A-C3AF-825DC2AC7920}" dt="2019-01-28T15:49:24.771" v="311"/>
          <ac:spMkLst>
            <pc:docMk/>
            <pc:sldMk cId="4145935843" sldId="290"/>
            <ac:spMk id="16" creationId="{D4723B02-0AAB-4F6E-BA41-8ED99D559D93}"/>
          </ac:spMkLst>
        </pc:spChg>
        <pc:grpChg chg="add">
          <ac:chgData name="Chris Alvey" userId="S::calvey00@dmu.ac.uk::0ca81577-0d2b-43c3-8aeb-08f5c699317f" providerId="AD" clId="Web-{6FF056B6-7887-681A-C3AF-825DC2AC7920}" dt="2019-01-28T15:49:24.771" v="311"/>
          <ac:grpSpMkLst>
            <pc:docMk/>
            <pc:sldMk cId="4145935843" sldId="290"/>
            <ac:grpSpMk id="8" creationId="{4091D54B-59AB-4A5E-8E9E-0421BD66D4FB}"/>
          </ac:grpSpMkLst>
        </pc:grpChg>
        <pc:picChg chg="add mod">
          <ac:chgData name="Chris Alvey" userId="S::calvey00@dmu.ac.uk::0ca81577-0d2b-43c3-8aeb-08f5c699317f" providerId="AD" clId="Web-{6FF056B6-7887-681A-C3AF-825DC2AC7920}" dt="2019-01-28T15:49:24.771" v="311"/>
          <ac:picMkLst>
            <pc:docMk/>
            <pc:sldMk cId="4145935843" sldId="290"/>
            <ac:picMk id="3" creationId="{96E543C0-7B70-41E1-A046-60C8D728B24E}"/>
          </ac:picMkLst>
        </pc:picChg>
        <pc:picChg chg="del mod">
          <ac:chgData name="Chris Alvey" userId="S::calvey00@dmu.ac.uk::0ca81577-0d2b-43c3-8aeb-08f5c699317f" providerId="AD" clId="Web-{6FF056B6-7887-681A-C3AF-825DC2AC7920}" dt="2019-01-28T15:27:16.107" v="27"/>
          <ac:picMkLst>
            <pc:docMk/>
            <pc:sldMk cId="4145935843" sldId="290"/>
            <ac:picMk id="4" creationId="{7D913573-0D88-4C58-8932-49DC5CB6301F}"/>
          </ac:picMkLst>
        </pc:picChg>
      </pc:sldChg>
      <pc:sldChg chg="modSp">
        <pc:chgData name="Chris Alvey" userId="S::calvey00@dmu.ac.uk::0ca81577-0d2b-43c3-8aeb-08f5c699317f" providerId="AD" clId="Web-{6FF056B6-7887-681A-C3AF-825DC2AC7920}" dt="2019-01-28T15:15:38.416" v="1" actId="1076"/>
        <pc:sldMkLst>
          <pc:docMk/>
          <pc:sldMk cId="3206943737" sldId="293"/>
        </pc:sldMkLst>
        <pc:graphicFrameChg chg="mod">
          <ac:chgData name="Chris Alvey" userId="S::calvey00@dmu.ac.uk::0ca81577-0d2b-43c3-8aeb-08f5c699317f" providerId="AD" clId="Web-{6FF056B6-7887-681A-C3AF-825DC2AC7920}" dt="2019-01-28T15:15:38.416" v="1" actId="1076"/>
          <ac:graphicFrameMkLst>
            <pc:docMk/>
            <pc:sldMk cId="3206943737" sldId="293"/>
            <ac:graphicFrameMk id="5" creationId="{1EE2DDB5-6392-4613-9EF5-FB3ABCC00325}"/>
          </ac:graphicFrameMkLst>
        </pc:graphicFrameChg>
      </pc:sldChg>
      <pc:sldChg chg="modSp ord">
        <pc:chgData name="Chris Alvey" userId="S::calvey00@dmu.ac.uk::0ca81577-0d2b-43c3-8aeb-08f5c699317f" providerId="AD" clId="Web-{6FF056B6-7887-681A-C3AF-825DC2AC7920}" dt="2019-01-28T15:19:32.995" v="18" actId="1076"/>
        <pc:sldMkLst>
          <pc:docMk/>
          <pc:sldMk cId="3571011977" sldId="294"/>
        </pc:sldMkLst>
        <pc:graphicFrameChg chg="mod">
          <ac:chgData name="Chris Alvey" userId="S::calvey00@dmu.ac.uk::0ca81577-0d2b-43c3-8aeb-08f5c699317f" providerId="AD" clId="Web-{6FF056B6-7887-681A-C3AF-825DC2AC7920}" dt="2019-01-28T15:19:32.995" v="18" actId="1076"/>
          <ac:graphicFrameMkLst>
            <pc:docMk/>
            <pc:sldMk cId="3571011977" sldId="294"/>
            <ac:graphicFrameMk id="5" creationId="{1FB44195-DBFC-4E21-876E-EBFD37AB213C}"/>
          </ac:graphicFrameMkLst>
        </pc:graphicFrameChg>
      </pc:sldChg>
      <pc:sldChg chg="modSp">
        <pc:chgData name="Chris Alvey" userId="S::calvey00@dmu.ac.uk::0ca81577-0d2b-43c3-8aeb-08f5c699317f" providerId="AD" clId="Web-{6FF056B6-7887-681A-C3AF-825DC2AC7920}" dt="2019-01-28T15:48:57.411" v="310" actId="14100"/>
        <pc:sldMkLst>
          <pc:docMk/>
          <pc:sldMk cId="1692225734" sldId="297"/>
        </pc:sldMkLst>
        <pc:spChg chg="mod">
          <ac:chgData name="Chris Alvey" userId="S::calvey00@dmu.ac.uk::0ca81577-0d2b-43c3-8aeb-08f5c699317f" providerId="AD" clId="Web-{6FF056B6-7887-681A-C3AF-825DC2AC7920}" dt="2019-01-28T15:48:54.427" v="309" actId="1076"/>
          <ac:spMkLst>
            <pc:docMk/>
            <pc:sldMk cId="1692225734" sldId="297"/>
            <ac:spMk id="2" creationId="{5C33B922-7B0A-45CD-BCE0-4F214BEF8DAB}"/>
          </ac:spMkLst>
        </pc:spChg>
        <pc:spChg chg="mod">
          <ac:chgData name="Chris Alvey" userId="S::calvey00@dmu.ac.uk::0ca81577-0d2b-43c3-8aeb-08f5c699317f" providerId="AD" clId="Web-{6FF056B6-7887-681A-C3AF-825DC2AC7920}" dt="2019-01-28T15:48:57.411" v="310" actId="14100"/>
          <ac:spMkLst>
            <pc:docMk/>
            <pc:sldMk cId="1692225734" sldId="297"/>
            <ac:spMk id="3" creationId="{80782859-2056-415B-B728-2EB4526435FF}"/>
          </ac:spMkLst>
        </pc:spChg>
      </pc:sldChg>
      <pc:sldChg chg="modSp">
        <pc:chgData name="Chris Alvey" userId="S::calvey00@dmu.ac.uk::0ca81577-0d2b-43c3-8aeb-08f5c699317f" providerId="AD" clId="Web-{6FF056B6-7887-681A-C3AF-825DC2AC7920}" dt="2019-01-28T15:45:12.879" v="272" actId="20577"/>
        <pc:sldMkLst>
          <pc:docMk/>
          <pc:sldMk cId="632586305" sldId="301"/>
        </pc:sldMkLst>
        <pc:spChg chg="mod">
          <ac:chgData name="Chris Alvey" userId="S::calvey00@dmu.ac.uk::0ca81577-0d2b-43c3-8aeb-08f5c699317f" providerId="AD" clId="Web-{6FF056B6-7887-681A-C3AF-825DC2AC7920}" dt="2019-01-28T15:16:33.198" v="2" actId="1076"/>
          <ac:spMkLst>
            <pc:docMk/>
            <pc:sldMk cId="632586305" sldId="301"/>
            <ac:spMk id="2" creationId="{EF710EB3-0787-4424-8C27-841852145BE7}"/>
          </ac:spMkLst>
        </pc:spChg>
        <pc:spChg chg="mod">
          <ac:chgData name="Chris Alvey" userId="S::calvey00@dmu.ac.uk::0ca81577-0d2b-43c3-8aeb-08f5c699317f" providerId="AD" clId="Web-{6FF056B6-7887-681A-C3AF-825DC2AC7920}" dt="2019-01-28T15:45:12.879" v="272" actId="20577"/>
          <ac:spMkLst>
            <pc:docMk/>
            <pc:sldMk cId="632586305" sldId="301"/>
            <ac:spMk id="3" creationId="{08E35235-D6BD-42DD-8D59-5201746302D4}"/>
          </ac:spMkLst>
        </pc:spChg>
      </pc:sldChg>
      <pc:sldChg chg="addSp delSp modSp ord">
        <pc:chgData name="Chris Alvey" userId="S::calvey00@dmu.ac.uk::0ca81577-0d2b-43c3-8aeb-08f5c699317f" providerId="AD" clId="Web-{6FF056B6-7887-681A-C3AF-825DC2AC7920}" dt="2019-01-28T15:43:45.269" v="254" actId="1076"/>
        <pc:sldMkLst>
          <pc:docMk/>
          <pc:sldMk cId="4069967615" sldId="307"/>
        </pc:sldMkLst>
        <pc:spChg chg="del">
          <ac:chgData name="Chris Alvey" userId="S::calvey00@dmu.ac.uk::0ca81577-0d2b-43c3-8aeb-08f5c699317f" providerId="AD" clId="Web-{6FF056B6-7887-681A-C3AF-825DC2AC7920}" dt="2019-01-28T15:32:19.765" v="69"/>
          <ac:spMkLst>
            <pc:docMk/>
            <pc:sldMk cId="4069967615" sldId="307"/>
            <ac:spMk id="2" creationId="{EF710EB3-0787-4424-8C27-841852145BE7}"/>
          </ac:spMkLst>
        </pc:spChg>
        <pc:spChg chg="del">
          <ac:chgData name="Chris Alvey" userId="S::calvey00@dmu.ac.uk::0ca81577-0d2b-43c3-8aeb-08f5c699317f" providerId="AD" clId="Web-{6FF056B6-7887-681A-C3AF-825DC2AC7920}" dt="2019-01-28T15:29:29.045" v="65"/>
          <ac:spMkLst>
            <pc:docMk/>
            <pc:sldMk cId="4069967615" sldId="307"/>
            <ac:spMk id="5" creationId="{BFFCD4B2-C3AD-4445-8C65-27AA639C2D16}"/>
          </ac:spMkLst>
        </pc:spChg>
        <pc:graphicFrameChg chg="add mod ord modGraphic">
          <ac:chgData name="Chris Alvey" userId="S::calvey00@dmu.ac.uk::0ca81577-0d2b-43c3-8aeb-08f5c699317f" providerId="AD" clId="Web-{6FF056B6-7887-681A-C3AF-825DC2AC7920}" dt="2019-01-28T15:43:45.269" v="254" actId="1076"/>
          <ac:graphicFrameMkLst>
            <pc:docMk/>
            <pc:sldMk cId="4069967615" sldId="307"/>
            <ac:graphicFrameMk id="3" creationId="{A20D085A-A326-4B9E-BC37-C86C60026DC7}"/>
          </ac:graphicFrameMkLst>
        </pc:graphicFrameChg>
      </pc:sldChg>
      <pc:sldChg chg="modSp">
        <pc:chgData name="Chris Alvey" userId="S::calvey00@dmu.ac.uk::0ca81577-0d2b-43c3-8aeb-08f5c699317f" providerId="AD" clId="Web-{6FF056B6-7887-681A-C3AF-825DC2AC7920}" dt="2019-01-28T15:44:52.894" v="265" actId="20577"/>
        <pc:sldMkLst>
          <pc:docMk/>
          <pc:sldMk cId="2934265260" sldId="308"/>
        </pc:sldMkLst>
        <pc:spChg chg="mod">
          <ac:chgData name="Chris Alvey" userId="S::calvey00@dmu.ac.uk::0ca81577-0d2b-43c3-8aeb-08f5c699317f" providerId="AD" clId="Web-{6FF056B6-7887-681A-C3AF-825DC2AC7920}" dt="2019-01-28T15:44:52.894" v="265" actId="20577"/>
          <ac:spMkLst>
            <pc:docMk/>
            <pc:sldMk cId="2934265260" sldId="308"/>
            <ac:spMk id="7" creationId="{E5D306D8-978A-4212-A031-CBDA5ED6588F}"/>
          </ac:spMkLst>
        </pc:spChg>
      </pc:sldChg>
      <pc:sldChg chg="del">
        <pc:chgData name="Chris Alvey" userId="S::calvey00@dmu.ac.uk::0ca81577-0d2b-43c3-8aeb-08f5c699317f" providerId="AD" clId="Web-{6FF056B6-7887-681A-C3AF-825DC2AC7920}" dt="2019-01-28T15:44:28.941" v="256"/>
        <pc:sldMkLst>
          <pc:docMk/>
          <pc:sldMk cId="3175234851" sldId="309"/>
        </pc:sldMkLst>
      </pc:sldChg>
      <pc:sldChg chg="addSp delSp modSp new mod ord setBg setClrOvrMap">
        <pc:chgData name="Chris Alvey" userId="S::calvey00@dmu.ac.uk::0ca81577-0d2b-43c3-8aeb-08f5c699317f" providerId="AD" clId="Web-{6FF056B6-7887-681A-C3AF-825DC2AC7920}" dt="2019-01-28T15:49:31.474" v="312"/>
        <pc:sldMkLst>
          <pc:docMk/>
          <pc:sldMk cId="1464329941" sldId="312"/>
        </pc:sldMkLst>
        <pc:spChg chg="mod">
          <ac:chgData name="Chris Alvey" userId="S::calvey00@dmu.ac.uk::0ca81577-0d2b-43c3-8aeb-08f5c699317f" providerId="AD" clId="Web-{6FF056B6-7887-681A-C3AF-825DC2AC7920}" dt="2019-01-28T15:49:31.474" v="312"/>
          <ac:spMkLst>
            <pc:docMk/>
            <pc:sldMk cId="1464329941" sldId="312"/>
            <ac:spMk id="2" creationId="{B3A8AABC-BC03-49DF-A906-4CFC8F4A2F4C}"/>
          </ac:spMkLst>
        </pc:spChg>
        <pc:spChg chg="del">
          <ac:chgData name="Chris Alvey" userId="S::calvey00@dmu.ac.uk::0ca81577-0d2b-43c3-8aeb-08f5c699317f" providerId="AD" clId="Web-{6FF056B6-7887-681A-C3AF-825DC2AC7920}" dt="2019-01-28T15:27:19.169" v="28"/>
          <ac:spMkLst>
            <pc:docMk/>
            <pc:sldMk cId="1464329941" sldId="312"/>
            <ac:spMk id="3" creationId="{C98DD8A5-40E2-4B0D-9056-387C102E8B7D}"/>
          </ac:spMkLst>
        </pc:spChg>
        <pc:spChg chg="add">
          <ac:chgData name="Chris Alvey" userId="S::calvey00@dmu.ac.uk::0ca81577-0d2b-43c3-8aeb-08f5c699317f" providerId="AD" clId="Web-{6FF056B6-7887-681A-C3AF-825DC2AC7920}" dt="2019-01-28T15:49:31.474" v="312"/>
          <ac:spMkLst>
            <pc:docMk/>
            <pc:sldMk cId="1464329941" sldId="312"/>
            <ac:spMk id="13" creationId="{B8144315-1C5A-4185-A952-25D98D303D46}"/>
          </ac:spMkLst>
        </pc:spChg>
        <pc:spChg chg="add">
          <ac:chgData name="Chris Alvey" userId="S::calvey00@dmu.ac.uk::0ca81577-0d2b-43c3-8aeb-08f5c699317f" providerId="AD" clId="Web-{6FF056B6-7887-681A-C3AF-825DC2AC7920}" dt="2019-01-28T15:49:31.474" v="312"/>
          <ac:spMkLst>
            <pc:docMk/>
            <pc:sldMk cId="1464329941" sldId="312"/>
            <ac:spMk id="15" creationId="{11CAC6F2-0806-417B-BF5D-5AEF6195FA49}"/>
          </ac:spMkLst>
        </pc:spChg>
        <pc:spChg chg="add">
          <ac:chgData name="Chris Alvey" userId="S::calvey00@dmu.ac.uk::0ca81577-0d2b-43c3-8aeb-08f5c699317f" providerId="AD" clId="Web-{6FF056B6-7887-681A-C3AF-825DC2AC7920}" dt="2019-01-28T15:49:31.474" v="312"/>
          <ac:spMkLst>
            <pc:docMk/>
            <pc:sldMk cId="1464329941" sldId="312"/>
            <ac:spMk id="17" creationId="{D4723B02-0AAB-4F6E-BA41-8ED99D559D93}"/>
          </ac:spMkLst>
        </pc:spChg>
        <pc:grpChg chg="add">
          <ac:chgData name="Chris Alvey" userId="S::calvey00@dmu.ac.uk::0ca81577-0d2b-43c3-8aeb-08f5c699317f" providerId="AD" clId="Web-{6FF056B6-7887-681A-C3AF-825DC2AC7920}" dt="2019-01-28T15:49:31.474" v="312"/>
          <ac:grpSpMkLst>
            <pc:docMk/>
            <pc:sldMk cId="1464329941" sldId="312"/>
            <ac:grpSpMk id="9" creationId="{4091D54B-59AB-4A5E-8E9E-0421BD66D4FB}"/>
          </ac:grpSpMkLst>
        </pc:grpChg>
        <pc:picChg chg="add mod ord">
          <ac:chgData name="Chris Alvey" userId="S::calvey00@dmu.ac.uk::0ca81577-0d2b-43c3-8aeb-08f5c699317f" providerId="AD" clId="Web-{6FF056B6-7887-681A-C3AF-825DC2AC7920}" dt="2019-01-28T15:49:31.474" v="312"/>
          <ac:picMkLst>
            <pc:docMk/>
            <pc:sldMk cId="1464329941" sldId="312"/>
            <ac:picMk id="4" creationId="{6FC886D4-5F1A-4F17-8F0A-D4A01F729BF7}"/>
          </ac:picMkLst>
        </pc:picChg>
      </pc:sldChg>
      <pc:sldChg chg="addSp delSp modSp new mod setBg setClrOvrMap">
        <pc:chgData name="Chris Alvey" userId="S::calvey00@dmu.ac.uk::0ca81577-0d2b-43c3-8aeb-08f5c699317f" providerId="AD" clId="Web-{6FF056B6-7887-681A-C3AF-825DC2AC7920}" dt="2019-01-28T15:50:13.146" v="320" actId="1076"/>
        <pc:sldMkLst>
          <pc:docMk/>
          <pc:sldMk cId="4225033304" sldId="313"/>
        </pc:sldMkLst>
        <pc:spChg chg="mod">
          <ac:chgData name="Chris Alvey" userId="S::calvey00@dmu.ac.uk::0ca81577-0d2b-43c3-8aeb-08f5c699317f" providerId="AD" clId="Web-{6FF056B6-7887-681A-C3AF-825DC2AC7920}" dt="2019-01-28T15:50:03.693" v="318"/>
          <ac:spMkLst>
            <pc:docMk/>
            <pc:sldMk cId="4225033304" sldId="313"/>
            <ac:spMk id="2" creationId="{8EAFA8D0-BB18-4FEF-8739-51490CC39F8F}"/>
          </ac:spMkLst>
        </pc:spChg>
        <pc:spChg chg="del mod">
          <ac:chgData name="Chris Alvey" userId="S::calvey00@dmu.ac.uk::0ca81577-0d2b-43c3-8aeb-08f5c699317f" providerId="AD" clId="Web-{6FF056B6-7887-681A-C3AF-825DC2AC7920}" dt="2019-01-28T15:35:47.125" v="98"/>
          <ac:spMkLst>
            <pc:docMk/>
            <pc:sldMk cId="4225033304" sldId="313"/>
            <ac:spMk id="4" creationId="{C6F8717B-3785-4D69-83FD-E2DC39FBABB9}"/>
          </ac:spMkLst>
        </pc:spChg>
        <pc:spChg chg="add del mod">
          <ac:chgData name="Chris Alvey" userId="S::calvey00@dmu.ac.uk::0ca81577-0d2b-43c3-8aeb-08f5c699317f" providerId="AD" clId="Web-{6FF056B6-7887-681A-C3AF-825DC2AC7920}" dt="2019-01-28T15:35:50.563" v="99"/>
          <ac:spMkLst>
            <pc:docMk/>
            <pc:sldMk cId="4225033304" sldId="313"/>
            <ac:spMk id="6" creationId="{BC5FC7AB-5E0D-4D8E-87F2-74F50544B4A1}"/>
          </ac:spMkLst>
        </pc:spChg>
        <pc:spChg chg="add del">
          <ac:chgData name="Chris Alvey" userId="S::calvey00@dmu.ac.uk::0ca81577-0d2b-43c3-8aeb-08f5c699317f" providerId="AD" clId="Web-{6FF056B6-7887-681A-C3AF-825DC2AC7920}" dt="2019-01-28T15:50:03.693" v="318"/>
          <ac:spMkLst>
            <pc:docMk/>
            <pc:sldMk cId="4225033304" sldId="313"/>
            <ac:spMk id="19" creationId="{20E145FF-1D18-4246-A2BA-9F6B4D53364C}"/>
          </ac:spMkLst>
        </pc:spChg>
        <pc:spChg chg="add del">
          <ac:chgData name="Chris Alvey" userId="S::calvey00@dmu.ac.uk::0ca81577-0d2b-43c3-8aeb-08f5c699317f" providerId="AD" clId="Web-{6FF056B6-7887-681A-C3AF-825DC2AC7920}" dt="2019-01-28T15:50:03.693" v="318"/>
          <ac:spMkLst>
            <pc:docMk/>
            <pc:sldMk cId="4225033304" sldId="313"/>
            <ac:spMk id="21" creationId="{C314C310-850D-4491-AA52-C75BEA68B68C}"/>
          </ac:spMkLst>
        </pc:spChg>
        <pc:spChg chg="del mod replId">
          <ac:chgData name="Chris Alvey" userId="S::calvey00@dmu.ac.uk::0ca81577-0d2b-43c3-8aeb-08f5c699317f" providerId="AD" clId="Web-{6FF056B6-7887-681A-C3AF-825DC2AC7920}" dt="2019-01-28T15:50:03.693" v="318"/>
          <ac:spMkLst>
            <pc:docMk/>
            <pc:sldMk cId="4225033304" sldId="313"/>
            <ac:spMk id="30" creationId="{08F9F61E-BCE6-4F73-810A-4FFA2BE38E49}"/>
          </ac:spMkLst>
        </pc:spChg>
        <pc:spChg chg="add">
          <ac:chgData name="Chris Alvey" userId="S::calvey00@dmu.ac.uk::0ca81577-0d2b-43c3-8aeb-08f5c699317f" providerId="AD" clId="Web-{6FF056B6-7887-681A-C3AF-825DC2AC7920}" dt="2019-01-28T15:50:03.693" v="318"/>
          <ac:spMkLst>
            <pc:docMk/>
            <pc:sldMk cId="4225033304" sldId="313"/>
            <ac:spMk id="45" creationId="{6288FC2F-B192-42B2-90BE-517E1039BE0B}"/>
          </ac:spMkLst>
        </pc:spChg>
        <pc:spChg chg="add">
          <ac:chgData name="Chris Alvey" userId="S::calvey00@dmu.ac.uk::0ca81577-0d2b-43c3-8aeb-08f5c699317f" providerId="AD" clId="Web-{6FF056B6-7887-681A-C3AF-825DC2AC7920}" dt="2019-01-28T15:50:03.693" v="318"/>
          <ac:spMkLst>
            <pc:docMk/>
            <pc:sldMk cId="4225033304" sldId="313"/>
            <ac:spMk id="51" creationId="{F9ED434F-8767-46CC-B26B-5AF62FF01E66}"/>
          </ac:spMkLst>
        </pc:spChg>
        <pc:grpChg chg="add del">
          <ac:chgData name="Chris Alvey" userId="S::calvey00@dmu.ac.uk::0ca81577-0d2b-43c3-8aeb-08f5c699317f" providerId="AD" clId="Web-{6FF056B6-7887-681A-C3AF-825DC2AC7920}" dt="2019-01-28T15:50:03.693" v="318"/>
          <ac:grpSpMkLst>
            <pc:docMk/>
            <pc:sldMk cId="4225033304" sldId="313"/>
            <ac:grpSpMk id="8" creationId="{7084313B-C03D-4981-9786-879159A60395}"/>
          </ac:grpSpMkLst>
        </pc:grpChg>
        <pc:grpChg chg="add del">
          <ac:chgData name="Chris Alvey" userId="S::calvey00@dmu.ac.uk::0ca81577-0d2b-43c3-8aeb-08f5c699317f" providerId="AD" clId="Web-{6FF056B6-7887-681A-C3AF-825DC2AC7920}" dt="2019-01-28T15:50:03.693" v="318"/>
          <ac:grpSpMkLst>
            <pc:docMk/>
            <pc:sldMk cId="4225033304" sldId="313"/>
            <ac:grpSpMk id="23" creationId="{D4EC3799-3F52-48CE-85CC-83AED368EB42}"/>
          </ac:grpSpMkLst>
        </pc:grpChg>
        <pc:grpChg chg="add">
          <ac:chgData name="Chris Alvey" userId="S::calvey00@dmu.ac.uk::0ca81577-0d2b-43c3-8aeb-08f5c699317f" providerId="AD" clId="Web-{6FF056B6-7887-681A-C3AF-825DC2AC7920}" dt="2019-01-28T15:50:03.693" v="318"/>
          <ac:grpSpMkLst>
            <pc:docMk/>
            <pc:sldMk cId="4225033304" sldId="313"/>
            <ac:grpSpMk id="34" creationId="{E5D4A15D-C852-47D7-A7E3-7F8FEE9FCA9D}"/>
          </ac:grpSpMkLst>
        </pc:grpChg>
        <pc:grpChg chg="add">
          <ac:chgData name="Chris Alvey" userId="S::calvey00@dmu.ac.uk::0ca81577-0d2b-43c3-8aeb-08f5c699317f" providerId="AD" clId="Web-{6FF056B6-7887-681A-C3AF-825DC2AC7920}" dt="2019-01-28T15:50:03.693" v="318"/>
          <ac:grpSpMkLst>
            <pc:docMk/>
            <pc:sldMk cId="4225033304" sldId="313"/>
            <ac:grpSpMk id="47" creationId="{2F448CB3-7B4F-45D7-B7C0-DF553DF61453}"/>
          </ac:grpSpMkLst>
        </pc:grpChg>
        <pc:graphicFrameChg chg="add mod">
          <ac:chgData name="Chris Alvey" userId="S::calvey00@dmu.ac.uk::0ca81577-0d2b-43c3-8aeb-08f5c699317f" providerId="AD" clId="Web-{6FF056B6-7887-681A-C3AF-825DC2AC7920}" dt="2019-01-28T15:50:13.146" v="320" actId="1076"/>
          <ac:graphicFrameMkLst>
            <pc:docMk/>
            <pc:sldMk cId="4225033304" sldId="313"/>
            <ac:graphicFrameMk id="29" creationId="{3F3013CC-8C5A-4EB8-A9B7-B73E24CD32CF}"/>
          </ac:graphicFrameMkLst>
        </pc:graphicFrameChg>
        <pc:cxnChg chg="add del">
          <ac:chgData name="Chris Alvey" userId="S::calvey00@dmu.ac.uk::0ca81577-0d2b-43c3-8aeb-08f5c699317f" providerId="AD" clId="Web-{6FF056B6-7887-681A-C3AF-825DC2AC7920}" dt="2019-01-28T15:50:03.693" v="318"/>
          <ac:cxnSpMkLst>
            <pc:docMk/>
            <pc:sldMk cId="4225033304" sldId="313"/>
            <ac:cxnSpMk id="27" creationId="{789E20C7-BB50-4317-93C7-90C8ED80B275}"/>
          </ac:cxnSpMkLst>
        </pc:cxnChg>
      </pc:sldChg>
      <pc:sldChg chg="modSp new del ord">
        <pc:chgData name="Chris Alvey" userId="S::calvey00@dmu.ac.uk::0ca81577-0d2b-43c3-8aeb-08f5c699317f" providerId="AD" clId="Web-{6FF056B6-7887-681A-C3AF-825DC2AC7920}" dt="2019-01-28T15:52:38.510" v="323"/>
        <pc:sldMkLst>
          <pc:docMk/>
          <pc:sldMk cId="1467176006" sldId="314"/>
        </pc:sldMkLst>
        <pc:spChg chg="mod">
          <ac:chgData name="Chris Alvey" userId="S::calvey00@dmu.ac.uk::0ca81577-0d2b-43c3-8aeb-08f5c699317f" providerId="AD" clId="Web-{6FF056B6-7887-681A-C3AF-825DC2AC7920}" dt="2019-01-28T15:38:22.220" v="143" actId="20577"/>
          <ac:spMkLst>
            <pc:docMk/>
            <pc:sldMk cId="1467176006" sldId="314"/>
            <ac:spMk id="2" creationId="{2344FA74-3480-4190-988B-93CC3588E675}"/>
          </ac:spMkLst>
        </pc:spChg>
        <pc:spChg chg="mod">
          <ac:chgData name="Chris Alvey" userId="S::calvey00@dmu.ac.uk::0ca81577-0d2b-43c3-8aeb-08f5c699317f" providerId="AD" clId="Web-{6FF056B6-7887-681A-C3AF-825DC2AC7920}" dt="2019-01-28T15:42:48.237" v="252" actId="14100"/>
          <ac:spMkLst>
            <pc:docMk/>
            <pc:sldMk cId="1467176006" sldId="314"/>
            <ac:spMk id="3" creationId="{715824DB-356F-470C-88E0-6FAC0EA79E65}"/>
          </ac:spMkLst>
        </pc:spChg>
      </pc:sldChg>
      <pc:sldChg chg="modSp add ord replId">
        <pc:chgData name="Chris Alvey" userId="S::calvey00@dmu.ac.uk::0ca81577-0d2b-43c3-8aeb-08f5c699317f" providerId="AD" clId="Web-{6FF056B6-7887-681A-C3AF-825DC2AC7920}" dt="2019-01-28T15:48:05.208" v="296"/>
        <pc:sldMkLst>
          <pc:docMk/>
          <pc:sldMk cId="1150969364" sldId="315"/>
        </pc:sldMkLst>
        <pc:spChg chg="mod">
          <ac:chgData name="Chris Alvey" userId="S::calvey00@dmu.ac.uk::0ca81577-0d2b-43c3-8aeb-08f5c699317f" providerId="AD" clId="Web-{6FF056B6-7887-681A-C3AF-825DC2AC7920}" dt="2019-01-28T15:47:56.349" v="293" actId="20577"/>
          <ac:spMkLst>
            <pc:docMk/>
            <pc:sldMk cId="1150969364" sldId="315"/>
            <ac:spMk id="2" creationId="{00000000-0000-0000-0000-000000000000}"/>
          </ac:spMkLst>
        </pc:spChg>
      </pc:sldChg>
      <pc:sldChg chg="delSp modSp new">
        <pc:chgData name="Chris Alvey" userId="S::calvey00@dmu.ac.uk::0ca81577-0d2b-43c3-8aeb-08f5c699317f" providerId="AD" clId="Web-{6FF056B6-7887-681A-C3AF-825DC2AC7920}" dt="2019-01-28T15:48:40.193" v="307"/>
        <pc:sldMkLst>
          <pc:docMk/>
          <pc:sldMk cId="1523710846" sldId="316"/>
        </pc:sldMkLst>
        <pc:spChg chg="mod">
          <ac:chgData name="Chris Alvey" userId="S::calvey00@dmu.ac.uk::0ca81577-0d2b-43c3-8aeb-08f5c699317f" providerId="AD" clId="Web-{6FF056B6-7887-681A-C3AF-825DC2AC7920}" dt="2019-01-28T15:48:37.193" v="306" actId="1076"/>
          <ac:spMkLst>
            <pc:docMk/>
            <pc:sldMk cId="1523710846" sldId="316"/>
            <ac:spMk id="2" creationId="{2B553676-D030-4AAF-8297-6D807F2072CC}"/>
          </ac:spMkLst>
        </pc:spChg>
        <pc:spChg chg="del">
          <ac:chgData name="Chris Alvey" userId="S::calvey00@dmu.ac.uk::0ca81577-0d2b-43c3-8aeb-08f5c699317f" providerId="AD" clId="Web-{6FF056B6-7887-681A-C3AF-825DC2AC7920}" dt="2019-01-28T15:48:40.193" v="307"/>
          <ac:spMkLst>
            <pc:docMk/>
            <pc:sldMk cId="1523710846" sldId="316"/>
            <ac:spMk id="3" creationId="{14365AF4-FC05-4DA1-9CCC-6D001890645F}"/>
          </ac:spMkLst>
        </pc:spChg>
      </pc:sldChg>
      <pc:sldChg chg="add ord replId">
        <pc:chgData name="Chris Alvey" userId="S::calvey00@dmu.ac.uk::0ca81577-0d2b-43c3-8aeb-08f5c699317f" providerId="AD" clId="Web-{6FF056B6-7887-681A-C3AF-825DC2AC7920}" dt="2019-01-28T15:50:56.631" v="322"/>
        <pc:sldMkLst>
          <pc:docMk/>
          <pc:sldMk cId="3684950373" sldId="317"/>
        </pc:sldMkLst>
      </pc:sldChg>
    </pc:docChg>
  </pc:docChgLst>
  <pc:docChgLst>
    <pc:chgData name="Chris Alvey" userId="S::calvey00@dmu.ac.uk::0ca81577-0d2b-43c3-8aeb-08f5c699317f" providerId="AD" clId="Web-{A824EFBB-35E3-6013-52BE-795858630745}"/>
    <pc:docChg chg="modSld">
      <pc:chgData name="Chris Alvey" userId="S::calvey00@dmu.ac.uk::0ca81577-0d2b-43c3-8aeb-08f5c699317f" providerId="AD" clId="Web-{A824EFBB-35E3-6013-52BE-795858630745}" dt="2019-01-28T16:03:26.055" v="44" actId="20577"/>
      <pc:docMkLst>
        <pc:docMk/>
      </pc:docMkLst>
      <pc:sldChg chg="modSp">
        <pc:chgData name="Chris Alvey" userId="S::calvey00@dmu.ac.uk::0ca81577-0d2b-43c3-8aeb-08f5c699317f" providerId="AD" clId="Web-{A824EFBB-35E3-6013-52BE-795858630745}" dt="2019-01-28T16:03:26.055" v="43" actId="20577"/>
        <pc:sldMkLst>
          <pc:docMk/>
          <pc:sldMk cId="2918493099" sldId="256"/>
        </pc:sldMkLst>
        <pc:spChg chg="mod">
          <ac:chgData name="Chris Alvey" userId="S::calvey00@dmu.ac.uk::0ca81577-0d2b-43c3-8aeb-08f5c699317f" providerId="AD" clId="Web-{A824EFBB-35E3-6013-52BE-795858630745}" dt="2019-01-28T16:03:26.055" v="43" actId="20577"/>
          <ac:spMkLst>
            <pc:docMk/>
            <pc:sldMk cId="2918493099" sldId="256"/>
            <ac:spMk id="2" creationId="{00000000-0000-0000-0000-000000000000}"/>
          </ac:spMkLst>
        </pc:spChg>
      </pc:sldChg>
      <pc:sldChg chg="modSp">
        <pc:chgData name="Chris Alvey" userId="S::calvey00@dmu.ac.uk::0ca81577-0d2b-43c3-8aeb-08f5c699317f" providerId="AD" clId="Web-{A824EFBB-35E3-6013-52BE-795858630745}" dt="2019-01-28T16:02:23.711" v="5" actId="20577"/>
        <pc:sldMkLst>
          <pc:docMk/>
          <pc:sldMk cId="2714909161" sldId="310"/>
        </pc:sldMkLst>
        <pc:spChg chg="mod">
          <ac:chgData name="Chris Alvey" userId="S::calvey00@dmu.ac.uk::0ca81577-0d2b-43c3-8aeb-08f5c699317f" providerId="AD" clId="Web-{A824EFBB-35E3-6013-52BE-795858630745}" dt="2019-01-28T16:02:23.711" v="5" actId="20577"/>
          <ac:spMkLst>
            <pc:docMk/>
            <pc:sldMk cId="2714909161" sldId="310"/>
            <ac:spMk id="5" creationId="{B3784ABF-57F8-4EA0-9A63-DB3A78BDC51D}"/>
          </ac:spMkLst>
        </pc:spChg>
      </pc:sldChg>
      <pc:sldChg chg="modSp">
        <pc:chgData name="Chris Alvey" userId="S::calvey00@dmu.ac.uk::0ca81577-0d2b-43c3-8aeb-08f5c699317f" providerId="AD" clId="Web-{A824EFBB-35E3-6013-52BE-795858630745}" dt="2019-01-28T15:54:06.196" v="0" actId="1076"/>
        <pc:sldMkLst>
          <pc:docMk/>
          <pc:sldMk cId="1150969364" sldId="315"/>
        </pc:sldMkLst>
        <pc:graphicFrameChg chg="mod">
          <ac:chgData name="Chris Alvey" userId="S::calvey00@dmu.ac.uk::0ca81577-0d2b-43c3-8aeb-08f5c699317f" providerId="AD" clId="Web-{A824EFBB-35E3-6013-52BE-795858630745}" dt="2019-01-28T15:54:06.196" v="0" actId="1076"/>
          <ac:graphicFrameMkLst>
            <pc:docMk/>
            <pc:sldMk cId="1150969364" sldId="315"/>
            <ac:graphicFrameMk id="5" creationId="{F0C6AB3D-8513-4312-A6EA-FDF1D49F00BD}"/>
          </ac:graphicFrameMkLst>
        </pc:graphicFrameChg>
      </pc:sldChg>
    </pc:docChg>
  </pc:docChgLst>
  <pc:docChgLst>
    <pc:chgData name="Chris Alvey" userId="S::calvey00@dmu.ac.uk::0ca81577-0d2b-43c3-8aeb-08f5c699317f" providerId="AD" clId="Web-{B346FEEE-CDD2-4F05-D5B6-91A330D2A4D2}"/>
    <pc:docChg chg="addSld delSld modSld sldOrd">
      <pc:chgData name="Chris Alvey" userId="S::calvey00@dmu.ac.uk::0ca81577-0d2b-43c3-8aeb-08f5c699317f" providerId="AD" clId="Web-{B346FEEE-CDD2-4F05-D5B6-91A330D2A4D2}" dt="2019-01-28T13:35:13.482" v="3863" actId="20577"/>
      <pc:docMkLst>
        <pc:docMk/>
      </pc:docMkLst>
      <pc:sldChg chg="addSp modSp mod setBg setClrOvrMap delDesignElem">
        <pc:chgData name="Chris Alvey" userId="S::calvey00@dmu.ac.uk::0ca81577-0d2b-43c3-8aeb-08f5c699317f" providerId="AD" clId="Web-{B346FEEE-CDD2-4F05-D5B6-91A330D2A4D2}" dt="2019-01-28T13:35:13.482" v="3862" actId="20577"/>
        <pc:sldMkLst>
          <pc:docMk/>
          <pc:sldMk cId="2918493099" sldId="256"/>
        </pc:sldMkLst>
        <pc:spChg chg="mod">
          <ac:chgData name="Chris Alvey" userId="S::calvey00@dmu.ac.uk::0ca81577-0d2b-43c3-8aeb-08f5c699317f" providerId="AD" clId="Web-{B346FEEE-CDD2-4F05-D5B6-91A330D2A4D2}" dt="2019-01-28T12:55:21.805" v="3133"/>
          <ac:spMkLst>
            <pc:docMk/>
            <pc:sldMk cId="2918493099" sldId="256"/>
            <ac:spMk id="2" creationId="{00000000-0000-0000-0000-000000000000}"/>
          </ac:spMkLst>
        </pc:spChg>
        <pc:spChg chg="mod">
          <ac:chgData name="Chris Alvey" userId="S::calvey00@dmu.ac.uk::0ca81577-0d2b-43c3-8aeb-08f5c699317f" providerId="AD" clId="Web-{B346FEEE-CDD2-4F05-D5B6-91A330D2A4D2}" dt="2019-01-28T13:35:13.482" v="3862" actId="20577"/>
          <ac:spMkLst>
            <pc:docMk/>
            <pc:sldMk cId="2918493099" sldId="256"/>
            <ac:spMk id="3" creationId="{00000000-0000-0000-0000-000000000000}"/>
          </ac:spMkLst>
        </pc:spChg>
        <pc:spChg chg="add">
          <ac:chgData name="Chris Alvey" userId="S::calvey00@dmu.ac.uk::0ca81577-0d2b-43c3-8aeb-08f5c699317f" providerId="AD" clId="Web-{B346FEEE-CDD2-4F05-D5B6-91A330D2A4D2}" dt="2019-01-28T12:17:35.738" v="2638"/>
          <ac:spMkLst>
            <pc:docMk/>
            <pc:sldMk cId="2918493099" sldId="256"/>
            <ac:spMk id="8" creationId="{9179DE42-5613-4B35-A1E6-6CCBAA13C743}"/>
          </ac:spMkLst>
        </pc:spChg>
        <pc:spChg chg="add">
          <ac:chgData name="Chris Alvey" userId="S::calvey00@dmu.ac.uk::0ca81577-0d2b-43c3-8aeb-08f5c699317f" providerId="AD" clId="Web-{B346FEEE-CDD2-4F05-D5B6-91A330D2A4D2}" dt="2019-01-28T12:17:35.738" v="2638"/>
          <ac:spMkLst>
            <pc:docMk/>
            <pc:sldMk cId="2918493099" sldId="256"/>
            <ac:spMk id="14" creationId="{52FB45E9-914E-4471-AC87-E475CD51767D}"/>
          </ac:spMkLst>
        </pc:spChg>
        <pc:spChg chg="add">
          <ac:chgData name="Chris Alvey" userId="S::calvey00@dmu.ac.uk::0ca81577-0d2b-43c3-8aeb-08f5c699317f" providerId="AD" clId="Web-{B346FEEE-CDD2-4F05-D5B6-91A330D2A4D2}" dt="2019-01-28T12:17:35.738" v="2638"/>
          <ac:spMkLst>
            <pc:docMk/>
            <pc:sldMk cId="2918493099" sldId="256"/>
            <ac:spMk id="16" creationId="{C310626D-5743-49D4-8F7D-88C4F8F05774}"/>
          </ac:spMkLst>
        </pc:spChg>
        <pc:spChg chg="add">
          <ac:chgData name="Chris Alvey" userId="S::calvey00@dmu.ac.uk::0ca81577-0d2b-43c3-8aeb-08f5c699317f" providerId="AD" clId="Web-{B346FEEE-CDD2-4F05-D5B6-91A330D2A4D2}" dt="2019-01-28T12:17:35.738" v="2638"/>
          <ac:spMkLst>
            <pc:docMk/>
            <pc:sldMk cId="2918493099" sldId="256"/>
            <ac:spMk id="18" creationId="{3C195FC1-B568-4C72-9902-34CB35DDD7A1}"/>
          </ac:spMkLst>
        </pc:spChg>
        <pc:spChg chg="add">
          <ac:chgData name="Chris Alvey" userId="S::calvey00@dmu.ac.uk::0ca81577-0d2b-43c3-8aeb-08f5c699317f" providerId="AD" clId="Web-{B346FEEE-CDD2-4F05-D5B6-91A330D2A4D2}" dt="2019-01-28T12:17:35.738" v="2638"/>
          <ac:spMkLst>
            <pc:docMk/>
            <pc:sldMk cId="2918493099" sldId="256"/>
            <ac:spMk id="20" creationId="{EF2BDF77-362C-43F0-8CBB-A969EC2AE0C4}"/>
          </ac:spMkLst>
        </pc:spChg>
        <pc:spChg chg="add">
          <ac:chgData name="Chris Alvey" userId="S::calvey00@dmu.ac.uk::0ca81577-0d2b-43c3-8aeb-08f5c699317f" providerId="AD" clId="Web-{B346FEEE-CDD2-4F05-D5B6-91A330D2A4D2}" dt="2019-01-28T12:17:35.738" v="2638"/>
          <ac:spMkLst>
            <pc:docMk/>
            <pc:sldMk cId="2918493099" sldId="256"/>
            <ac:spMk id="22" creationId="{4BE96B01-3929-432D-B8C2-ADBCB74C2EF4}"/>
          </ac:spMkLst>
        </pc:spChg>
        <pc:spChg chg="add">
          <ac:chgData name="Chris Alvey" userId="S::calvey00@dmu.ac.uk::0ca81577-0d2b-43c3-8aeb-08f5c699317f" providerId="AD" clId="Web-{B346FEEE-CDD2-4F05-D5B6-91A330D2A4D2}" dt="2019-01-28T12:17:35.738" v="2638"/>
          <ac:spMkLst>
            <pc:docMk/>
            <pc:sldMk cId="2918493099" sldId="256"/>
            <ac:spMk id="24" creationId="{2A6FCDE6-CDE2-4C51-B18E-A95CFB679714}"/>
          </ac:spMkLst>
        </pc:spChg>
        <pc:spChg chg="add">
          <ac:chgData name="Chris Alvey" userId="S::calvey00@dmu.ac.uk::0ca81577-0d2b-43c3-8aeb-08f5c699317f" providerId="AD" clId="Web-{B346FEEE-CDD2-4F05-D5B6-91A330D2A4D2}" dt="2019-01-28T12:55:21.805" v="3133"/>
          <ac:spMkLst>
            <pc:docMk/>
            <pc:sldMk cId="2918493099" sldId="256"/>
            <ac:spMk id="25" creationId="{A65AC7D1-EAA9-48F5-B509-60A7F50BF703}"/>
          </ac:spMkLst>
        </pc:spChg>
        <pc:spChg chg="add">
          <ac:chgData name="Chris Alvey" userId="S::calvey00@dmu.ac.uk::0ca81577-0d2b-43c3-8aeb-08f5c699317f" providerId="AD" clId="Web-{B346FEEE-CDD2-4F05-D5B6-91A330D2A4D2}" dt="2019-01-28T12:17:35.738" v="2638"/>
          <ac:spMkLst>
            <pc:docMk/>
            <pc:sldMk cId="2918493099" sldId="256"/>
            <ac:spMk id="26" creationId="{9D2E8756-2465-473A-BA2A-2DB1D6224745}"/>
          </ac:spMkLst>
        </pc:spChg>
        <pc:spChg chg="add">
          <ac:chgData name="Chris Alvey" userId="S::calvey00@dmu.ac.uk::0ca81577-0d2b-43c3-8aeb-08f5c699317f" providerId="AD" clId="Web-{B346FEEE-CDD2-4F05-D5B6-91A330D2A4D2}" dt="2019-01-28T12:55:21.805" v="3133"/>
          <ac:spMkLst>
            <pc:docMk/>
            <pc:sldMk cId="2918493099" sldId="256"/>
            <ac:spMk id="27" creationId="{D6320AF9-619A-4175-865B-5663E1AEF4C5}"/>
          </ac:spMkLst>
        </pc:spChg>
        <pc:spChg chg="add">
          <ac:chgData name="Chris Alvey" userId="S::calvey00@dmu.ac.uk::0ca81577-0d2b-43c3-8aeb-08f5c699317f" providerId="AD" clId="Web-{B346FEEE-CDD2-4F05-D5B6-91A330D2A4D2}" dt="2019-01-28T12:55:21.805" v="3133"/>
          <ac:spMkLst>
            <pc:docMk/>
            <pc:sldMk cId="2918493099" sldId="256"/>
            <ac:spMk id="28" creationId="{7E018740-5C2B-4A41-AC1A-7E68D1EC1954}"/>
          </ac:spMkLst>
        </pc:spChg>
        <pc:spChg chg="add">
          <ac:chgData name="Chris Alvey" userId="S::calvey00@dmu.ac.uk::0ca81577-0d2b-43c3-8aeb-08f5c699317f" providerId="AD" clId="Web-{B346FEEE-CDD2-4F05-D5B6-91A330D2A4D2}" dt="2019-01-28T12:55:21.805" v="3133"/>
          <ac:spMkLst>
            <pc:docMk/>
            <pc:sldMk cId="2918493099" sldId="256"/>
            <ac:spMk id="30" creationId="{166F75A4-C475-4941-8EE2-B80A06A2C1BB}"/>
          </ac:spMkLst>
        </pc:spChg>
        <pc:spChg chg="add">
          <ac:chgData name="Chris Alvey" userId="S::calvey00@dmu.ac.uk::0ca81577-0d2b-43c3-8aeb-08f5c699317f" providerId="AD" clId="Web-{B346FEEE-CDD2-4F05-D5B6-91A330D2A4D2}" dt="2019-01-28T12:55:21.805" v="3133"/>
          <ac:spMkLst>
            <pc:docMk/>
            <pc:sldMk cId="2918493099" sldId="256"/>
            <ac:spMk id="32" creationId="{A032553A-72E8-4B0D-8405-FF9771C9AF05}"/>
          </ac:spMkLst>
        </pc:spChg>
        <pc:spChg chg="add">
          <ac:chgData name="Chris Alvey" userId="S::calvey00@dmu.ac.uk::0ca81577-0d2b-43c3-8aeb-08f5c699317f" providerId="AD" clId="Web-{B346FEEE-CDD2-4F05-D5B6-91A330D2A4D2}" dt="2019-01-28T12:55:21.805" v="3133"/>
          <ac:spMkLst>
            <pc:docMk/>
            <pc:sldMk cId="2918493099" sldId="256"/>
            <ac:spMk id="34" creationId="{765800AC-C3B9-498E-87BC-29FAE4C76B21}"/>
          </ac:spMkLst>
        </pc:spChg>
        <pc:spChg chg="add">
          <ac:chgData name="Chris Alvey" userId="S::calvey00@dmu.ac.uk::0ca81577-0d2b-43c3-8aeb-08f5c699317f" providerId="AD" clId="Web-{B346FEEE-CDD2-4F05-D5B6-91A330D2A4D2}" dt="2019-01-28T12:55:21.805" v="3133"/>
          <ac:spMkLst>
            <pc:docMk/>
            <pc:sldMk cId="2918493099" sldId="256"/>
            <ac:spMk id="36" creationId="{1F9D6ACB-2FF4-49F9-978A-E0D5327FC635}"/>
          </ac:spMkLst>
        </pc:spChg>
        <pc:spChg chg="add">
          <ac:chgData name="Chris Alvey" userId="S::calvey00@dmu.ac.uk::0ca81577-0d2b-43c3-8aeb-08f5c699317f" providerId="AD" clId="Web-{B346FEEE-CDD2-4F05-D5B6-91A330D2A4D2}" dt="2019-01-28T12:55:21.805" v="3133"/>
          <ac:spMkLst>
            <pc:docMk/>
            <pc:sldMk cId="2918493099" sldId="256"/>
            <ac:spMk id="38" creationId="{142BFA2A-77A0-4F60-A32A-685681C84889}"/>
          </ac:spMkLst>
        </pc:spChg>
        <pc:grpChg chg="add">
          <ac:chgData name="Chris Alvey" userId="S::calvey00@dmu.ac.uk::0ca81577-0d2b-43c3-8aeb-08f5c699317f" providerId="AD" clId="Web-{B346FEEE-CDD2-4F05-D5B6-91A330D2A4D2}" dt="2019-01-28T12:55:21.805" v="3133"/>
          <ac:grpSpMkLst>
            <pc:docMk/>
            <pc:sldMk cId="2918493099" sldId="256"/>
            <ac:grpSpMk id="5" creationId="{09EA7EA7-74F5-4EE2-8E3D-1A10308259D7}"/>
          </ac:grpSpMkLst>
        </pc:grpChg>
        <pc:cxnChg chg="add">
          <ac:chgData name="Chris Alvey" userId="S::calvey00@dmu.ac.uk::0ca81577-0d2b-43c3-8aeb-08f5c699317f" providerId="AD" clId="Web-{B346FEEE-CDD2-4F05-D5B6-91A330D2A4D2}" dt="2019-01-28T12:17:35.738" v="2638"/>
          <ac:cxnSpMkLst>
            <pc:docMk/>
            <pc:sldMk cId="2918493099" sldId="256"/>
            <ac:cxnSpMk id="10" creationId="{EB898B32-3891-4C3A-8F58-C5969D2E9033}"/>
          </ac:cxnSpMkLst>
        </pc:cxnChg>
        <pc:cxnChg chg="add">
          <ac:chgData name="Chris Alvey" userId="S::calvey00@dmu.ac.uk::0ca81577-0d2b-43c3-8aeb-08f5c699317f" providerId="AD" clId="Web-{B346FEEE-CDD2-4F05-D5B6-91A330D2A4D2}" dt="2019-01-28T12:17:35.738" v="2638"/>
          <ac:cxnSpMkLst>
            <pc:docMk/>
            <pc:sldMk cId="2918493099" sldId="256"/>
            <ac:cxnSpMk id="12" creationId="{4AE4806D-B8F9-4679-A68A-9BD21C01A301}"/>
          </ac:cxnSpMkLst>
        </pc:cxnChg>
        <pc:cxnChg chg="add">
          <ac:chgData name="Chris Alvey" userId="S::calvey00@dmu.ac.uk::0ca81577-0d2b-43c3-8aeb-08f5c699317f" providerId="AD" clId="Web-{B346FEEE-CDD2-4F05-D5B6-91A330D2A4D2}" dt="2019-01-28T12:55:21.805" v="3133"/>
          <ac:cxnSpMkLst>
            <pc:docMk/>
            <pc:sldMk cId="2918493099" sldId="256"/>
            <ac:cxnSpMk id="29" creationId="{063B6EC6-D752-4EE7-908B-F8F19E8C7FEA}"/>
          </ac:cxnSpMkLst>
        </pc:cxnChg>
        <pc:cxnChg chg="add">
          <ac:chgData name="Chris Alvey" userId="S::calvey00@dmu.ac.uk::0ca81577-0d2b-43c3-8aeb-08f5c699317f" providerId="AD" clId="Web-{B346FEEE-CDD2-4F05-D5B6-91A330D2A4D2}" dt="2019-01-28T12:55:21.805" v="3133"/>
          <ac:cxnSpMkLst>
            <pc:docMk/>
            <pc:sldMk cId="2918493099" sldId="256"/>
            <ac:cxnSpMk id="31" creationId="{EFECD4E8-AD3E-4228-82A2-9461958EA94D}"/>
          </ac:cxnSpMkLst>
        </pc:cxnChg>
      </pc:sldChg>
      <pc:sldChg chg="addSp delSp modSp mod setBg delDesignElem">
        <pc:chgData name="Chris Alvey" userId="S::calvey00@dmu.ac.uk::0ca81577-0d2b-43c3-8aeb-08f5c699317f" providerId="AD" clId="Web-{B346FEEE-CDD2-4F05-D5B6-91A330D2A4D2}" dt="2019-01-28T13:34:52.029" v="3857" actId="20577"/>
        <pc:sldMkLst>
          <pc:docMk/>
          <pc:sldMk cId="2382648141" sldId="257"/>
        </pc:sldMkLst>
        <pc:spChg chg="mod">
          <ac:chgData name="Chris Alvey" userId="S::calvey00@dmu.ac.uk::0ca81577-0d2b-43c3-8aeb-08f5c699317f" providerId="AD" clId="Web-{B346FEEE-CDD2-4F05-D5B6-91A330D2A4D2}" dt="2019-01-28T13:34:52.029" v="3857" actId="20577"/>
          <ac:spMkLst>
            <pc:docMk/>
            <pc:sldMk cId="2382648141" sldId="257"/>
            <ac:spMk id="2" creationId="{00000000-0000-0000-0000-000000000000}"/>
          </ac:spMkLst>
        </pc:spChg>
        <pc:spChg chg="del mod replId">
          <ac:chgData name="Chris Alvey" userId="S::calvey00@dmu.ac.uk::0ca81577-0d2b-43c3-8aeb-08f5c699317f" providerId="AD" clId="Web-{B346FEEE-CDD2-4F05-D5B6-91A330D2A4D2}" dt="2019-01-28T12:17:57.722" v="2645"/>
          <ac:spMkLst>
            <pc:docMk/>
            <pc:sldMk cId="2382648141" sldId="257"/>
            <ac:spMk id="6" creationId="{00000000-0000-0000-0000-000000000000}"/>
          </ac:spMkLst>
        </pc:spChg>
        <pc:spChg chg="add">
          <ac:chgData name="Chris Alvey" userId="S::calvey00@dmu.ac.uk::0ca81577-0d2b-43c3-8aeb-08f5c699317f" providerId="AD" clId="Web-{B346FEEE-CDD2-4F05-D5B6-91A330D2A4D2}" dt="2019-01-28T12:17:57.722" v="2645"/>
          <ac:spMkLst>
            <pc:docMk/>
            <pc:sldMk cId="2382648141" sldId="257"/>
            <ac:spMk id="10" creationId="{655AE6B0-AC9E-4167-806F-E9DB135FC46B}"/>
          </ac:spMkLst>
        </pc:spChg>
        <pc:spChg chg="add">
          <ac:chgData name="Chris Alvey" userId="S::calvey00@dmu.ac.uk::0ca81577-0d2b-43c3-8aeb-08f5c699317f" providerId="AD" clId="Web-{B346FEEE-CDD2-4F05-D5B6-91A330D2A4D2}" dt="2019-01-28T12:17:57.722" v="2645"/>
          <ac:spMkLst>
            <pc:docMk/>
            <pc:sldMk cId="2382648141" sldId="257"/>
            <ac:spMk id="23" creationId="{87BD1F4E-A66D-4C06-86DA-8D56CA7A3B41}"/>
          </ac:spMkLst>
        </pc:spChg>
        <pc:grpChg chg="add">
          <ac:chgData name="Chris Alvey" userId="S::calvey00@dmu.ac.uk::0ca81577-0d2b-43c3-8aeb-08f5c699317f" providerId="AD" clId="Web-{B346FEEE-CDD2-4F05-D5B6-91A330D2A4D2}" dt="2019-01-28T12:17:57.722" v="2645"/>
          <ac:grpSpMkLst>
            <pc:docMk/>
            <pc:sldMk cId="2382648141" sldId="257"/>
            <ac:grpSpMk id="12" creationId="{3523416A-383B-4FDC-B4C9-D8EDDFE9C043}"/>
          </ac:grpSpMkLst>
        </pc:grpChg>
        <pc:graphicFrameChg chg="add">
          <ac:chgData name="Chris Alvey" userId="S::calvey00@dmu.ac.uk::0ca81577-0d2b-43c3-8aeb-08f5c699317f" providerId="AD" clId="Web-{B346FEEE-CDD2-4F05-D5B6-91A330D2A4D2}" dt="2019-01-28T12:17:57.722" v="2645"/>
          <ac:graphicFrameMkLst>
            <pc:docMk/>
            <pc:sldMk cId="2382648141" sldId="257"/>
            <ac:graphicFrameMk id="5" creationId="{0CFA9223-E264-47F9-8509-B56FAA11F92C}"/>
          </ac:graphicFrameMkLst>
        </pc:graphicFrameChg>
      </pc:sldChg>
      <pc:sldChg chg="addSp delSp modSp mod setBg delDesignElem">
        <pc:chgData name="Chris Alvey" userId="S::calvey00@dmu.ac.uk::0ca81577-0d2b-43c3-8aeb-08f5c699317f" providerId="AD" clId="Web-{B346FEEE-CDD2-4F05-D5B6-91A330D2A4D2}" dt="2019-01-28T13:34:40.748" v="3856" actId="14100"/>
        <pc:sldMkLst>
          <pc:docMk/>
          <pc:sldMk cId="1422759527" sldId="258"/>
        </pc:sldMkLst>
        <pc:spChg chg="mod">
          <ac:chgData name="Chris Alvey" userId="S::calvey00@dmu.ac.uk::0ca81577-0d2b-43c3-8aeb-08f5c699317f" providerId="AD" clId="Web-{B346FEEE-CDD2-4F05-D5B6-91A330D2A4D2}" dt="2019-01-28T12:18:13.801" v="2647" actId="1076"/>
          <ac:spMkLst>
            <pc:docMk/>
            <pc:sldMk cId="1422759527" sldId="258"/>
            <ac:spMk id="2" creationId="{00000000-0000-0000-0000-000000000000}"/>
          </ac:spMkLst>
        </pc:spChg>
        <pc:spChg chg="del mod replId">
          <ac:chgData name="Chris Alvey" userId="S::calvey00@dmu.ac.uk::0ca81577-0d2b-43c3-8aeb-08f5c699317f" providerId="AD" clId="Web-{B346FEEE-CDD2-4F05-D5B6-91A330D2A4D2}" dt="2019-01-28T12:17:15.754" v="2634"/>
          <ac:spMkLst>
            <pc:docMk/>
            <pc:sldMk cId="1422759527" sldId="258"/>
            <ac:spMk id="6" creationId="{00000000-0000-0000-0000-000000000000}"/>
          </ac:spMkLst>
        </pc:spChg>
        <pc:spChg chg="add">
          <ac:chgData name="Chris Alvey" userId="S::calvey00@dmu.ac.uk::0ca81577-0d2b-43c3-8aeb-08f5c699317f" providerId="AD" clId="Web-{B346FEEE-CDD2-4F05-D5B6-91A330D2A4D2}" dt="2019-01-28T12:17:15.754" v="2634"/>
          <ac:spMkLst>
            <pc:docMk/>
            <pc:sldMk cId="1422759527" sldId="258"/>
            <ac:spMk id="10" creationId="{9F4444CE-BC8D-4D61-B303-4C05614E62AB}"/>
          </ac:spMkLst>
        </pc:spChg>
        <pc:spChg chg="add">
          <ac:chgData name="Chris Alvey" userId="S::calvey00@dmu.ac.uk::0ca81577-0d2b-43c3-8aeb-08f5c699317f" providerId="AD" clId="Web-{B346FEEE-CDD2-4F05-D5B6-91A330D2A4D2}" dt="2019-01-28T12:17:15.754" v="2634"/>
          <ac:spMkLst>
            <pc:docMk/>
            <pc:sldMk cId="1422759527" sldId="258"/>
            <ac:spMk id="12" creationId="{73772B81-181F-48B7-8826-4D9686D15DF5}"/>
          </ac:spMkLst>
        </pc:spChg>
        <pc:spChg chg="add">
          <ac:chgData name="Chris Alvey" userId="S::calvey00@dmu.ac.uk::0ca81577-0d2b-43c3-8aeb-08f5c699317f" providerId="AD" clId="Web-{B346FEEE-CDD2-4F05-D5B6-91A330D2A4D2}" dt="2019-01-28T12:17:15.754" v="2634"/>
          <ac:spMkLst>
            <pc:docMk/>
            <pc:sldMk cId="1422759527" sldId="258"/>
            <ac:spMk id="14" creationId="{B2205F6E-03C6-4E92-877C-E2482F6599AA}"/>
          </ac:spMkLst>
        </pc:spChg>
        <pc:graphicFrameChg chg="add mod">
          <ac:chgData name="Chris Alvey" userId="S::calvey00@dmu.ac.uk::0ca81577-0d2b-43c3-8aeb-08f5c699317f" providerId="AD" clId="Web-{B346FEEE-CDD2-4F05-D5B6-91A330D2A4D2}" dt="2019-01-28T13:34:40.748" v="3856" actId="14100"/>
          <ac:graphicFrameMkLst>
            <pc:docMk/>
            <pc:sldMk cId="1422759527" sldId="258"/>
            <ac:graphicFrameMk id="5" creationId="{A018BB0D-ECEC-4F84-881E-329887AD72FF}"/>
          </ac:graphicFrameMkLst>
        </pc:graphicFrameChg>
      </pc:sldChg>
      <pc:sldChg chg="addSp delSp modSp mod setBg delDesignElem">
        <pc:chgData name="Chris Alvey" userId="S::calvey00@dmu.ac.uk::0ca81577-0d2b-43c3-8aeb-08f5c699317f" providerId="AD" clId="Web-{B346FEEE-CDD2-4F05-D5B6-91A330D2A4D2}" dt="2019-01-28T13:34:34.779" v="3853" actId="20577"/>
        <pc:sldMkLst>
          <pc:docMk/>
          <pc:sldMk cId="378523929" sldId="259"/>
        </pc:sldMkLst>
        <pc:spChg chg="mod">
          <ac:chgData name="Chris Alvey" userId="S::calvey00@dmu.ac.uk::0ca81577-0d2b-43c3-8aeb-08f5c699317f" providerId="AD" clId="Web-{B346FEEE-CDD2-4F05-D5B6-91A330D2A4D2}" dt="2019-01-28T13:34:34.779" v="3853" actId="20577"/>
          <ac:spMkLst>
            <pc:docMk/>
            <pc:sldMk cId="378523929" sldId="259"/>
            <ac:spMk id="2" creationId="{00000000-0000-0000-0000-000000000000}"/>
          </ac:spMkLst>
        </pc:spChg>
        <pc:spChg chg="del mod replId">
          <ac:chgData name="Chris Alvey" userId="S::calvey00@dmu.ac.uk::0ca81577-0d2b-43c3-8aeb-08f5c699317f" providerId="AD" clId="Web-{B346FEEE-CDD2-4F05-D5B6-91A330D2A4D2}" dt="2019-01-28T12:18:27.988" v="2649"/>
          <ac:spMkLst>
            <pc:docMk/>
            <pc:sldMk cId="378523929" sldId="259"/>
            <ac:spMk id="6" creationId="{00000000-0000-0000-0000-000000000000}"/>
          </ac:spMkLst>
        </pc:spChg>
        <pc:spChg chg="add">
          <ac:chgData name="Chris Alvey" userId="S::calvey00@dmu.ac.uk::0ca81577-0d2b-43c3-8aeb-08f5c699317f" providerId="AD" clId="Web-{B346FEEE-CDD2-4F05-D5B6-91A330D2A4D2}" dt="2019-01-28T12:18:27.988" v="2649"/>
          <ac:spMkLst>
            <pc:docMk/>
            <pc:sldMk cId="378523929" sldId="259"/>
            <ac:spMk id="10" creationId="{655AE6B0-AC9E-4167-806F-E9DB135FC46B}"/>
          </ac:spMkLst>
        </pc:spChg>
        <pc:spChg chg="add">
          <ac:chgData name="Chris Alvey" userId="S::calvey00@dmu.ac.uk::0ca81577-0d2b-43c3-8aeb-08f5c699317f" providerId="AD" clId="Web-{B346FEEE-CDD2-4F05-D5B6-91A330D2A4D2}" dt="2019-01-28T12:18:27.988" v="2649"/>
          <ac:spMkLst>
            <pc:docMk/>
            <pc:sldMk cId="378523929" sldId="259"/>
            <ac:spMk id="23" creationId="{87BD1F4E-A66D-4C06-86DA-8D56CA7A3B41}"/>
          </ac:spMkLst>
        </pc:spChg>
        <pc:grpChg chg="add">
          <ac:chgData name="Chris Alvey" userId="S::calvey00@dmu.ac.uk::0ca81577-0d2b-43c3-8aeb-08f5c699317f" providerId="AD" clId="Web-{B346FEEE-CDD2-4F05-D5B6-91A330D2A4D2}" dt="2019-01-28T12:18:27.988" v="2649"/>
          <ac:grpSpMkLst>
            <pc:docMk/>
            <pc:sldMk cId="378523929" sldId="259"/>
            <ac:grpSpMk id="12" creationId="{3523416A-383B-4FDC-B4C9-D8EDDFE9C043}"/>
          </ac:grpSpMkLst>
        </pc:grpChg>
        <pc:graphicFrameChg chg="add mod">
          <ac:chgData name="Chris Alvey" userId="S::calvey00@dmu.ac.uk::0ca81577-0d2b-43c3-8aeb-08f5c699317f" providerId="AD" clId="Web-{B346FEEE-CDD2-4F05-D5B6-91A330D2A4D2}" dt="2019-01-28T12:18:46.848" v="2654" actId="1076"/>
          <ac:graphicFrameMkLst>
            <pc:docMk/>
            <pc:sldMk cId="378523929" sldId="259"/>
            <ac:graphicFrameMk id="5" creationId="{45B32581-37C6-4F11-8220-4CF163DA26F9}"/>
          </ac:graphicFrameMkLst>
        </pc:graphicFrameChg>
      </pc:sldChg>
      <pc:sldChg chg="addSp delSp modSp mod setBg delDesignElem">
        <pc:chgData name="Chris Alvey" userId="S::calvey00@dmu.ac.uk::0ca81577-0d2b-43c3-8aeb-08f5c699317f" providerId="AD" clId="Web-{B346FEEE-CDD2-4F05-D5B6-91A330D2A4D2}" dt="2019-01-28T12:36:51.928" v="2862"/>
        <pc:sldMkLst>
          <pc:docMk/>
          <pc:sldMk cId="3439022221" sldId="260"/>
        </pc:sldMkLst>
        <pc:spChg chg="mod">
          <ac:chgData name="Chris Alvey" userId="S::calvey00@dmu.ac.uk::0ca81577-0d2b-43c3-8aeb-08f5c699317f" providerId="AD" clId="Web-{B346FEEE-CDD2-4F05-D5B6-91A330D2A4D2}" dt="2019-01-28T12:19:01.566" v="2655"/>
          <ac:spMkLst>
            <pc:docMk/>
            <pc:sldMk cId="3439022221" sldId="260"/>
            <ac:spMk id="2" creationId="{00000000-0000-0000-0000-000000000000}"/>
          </ac:spMkLst>
        </pc:spChg>
        <pc:spChg chg="del mod replId">
          <ac:chgData name="Chris Alvey" userId="S::calvey00@dmu.ac.uk::0ca81577-0d2b-43c3-8aeb-08f5c699317f" providerId="AD" clId="Web-{B346FEEE-CDD2-4F05-D5B6-91A330D2A4D2}" dt="2019-01-28T12:19:01.566" v="2655"/>
          <ac:spMkLst>
            <pc:docMk/>
            <pc:sldMk cId="3439022221" sldId="260"/>
            <ac:spMk id="6" creationId="{00000000-0000-0000-0000-000000000000}"/>
          </ac:spMkLst>
        </pc:spChg>
        <pc:spChg chg="add">
          <ac:chgData name="Chris Alvey" userId="S::calvey00@dmu.ac.uk::0ca81577-0d2b-43c3-8aeb-08f5c699317f" providerId="AD" clId="Web-{B346FEEE-CDD2-4F05-D5B6-91A330D2A4D2}" dt="2019-01-28T12:19:01.566" v="2655"/>
          <ac:spMkLst>
            <pc:docMk/>
            <pc:sldMk cId="3439022221" sldId="260"/>
            <ac:spMk id="10" creationId="{9F4444CE-BC8D-4D61-B303-4C05614E62AB}"/>
          </ac:spMkLst>
        </pc:spChg>
        <pc:spChg chg="add">
          <ac:chgData name="Chris Alvey" userId="S::calvey00@dmu.ac.uk::0ca81577-0d2b-43c3-8aeb-08f5c699317f" providerId="AD" clId="Web-{B346FEEE-CDD2-4F05-D5B6-91A330D2A4D2}" dt="2019-01-28T12:19:01.566" v="2655"/>
          <ac:spMkLst>
            <pc:docMk/>
            <pc:sldMk cId="3439022221" sldId="260"/>
            <ac:spMk id="12" creationId="{73772B81-181F-48B7-8826-4D9686D15DF5}"/>
          </ac:spMkLst>
        </pc:spChg>
        <pc:spChg chg="add">
          <ac:chgData name="Chris Alvey" userId="S::calvey00@dmu.ac.uk::0ca81577-0d2b-43c3-8aeb-08f5c699317f" providerId="AD" clId="Web-{B346FEEE-CDD2-4F05-D5B6-91A330D2A4D2}" dt="2019-01-28T12:19:01.566" v="2655"/>
          <ac:spMkLst>
            <pc:docMk/>
            <pc:sldMk cId="3439022221" sldId="260"/>
            <ac:spMk id="14" creationId="{B2205F6E-03C6-4E92-877C-E2482F6599AA}"/>
          </ac:spMkLst>
        </pc:spChg>
        <pc:graphicFrameChg chg="add mod">
          <ac:chgData name="Chris Alvey" userId="S::calvey00@dmu.ac.uk::0ca81577-0d2b-43c3-8aeb-08f5c699317f" providerId="AD" clId="Web-{B346FEEE-CDD2-4F05-D5B6-91A330D2A4D2}" dt="2019-01-28T12:19:15.910" v="2658" actId="14100"/>
          <ac:graphicFrameMkLst>
            <pc:docMk/>
            <pc:sldMk cId="3439022221" sldId="260"/>
            <ac:graphicFrameMk id="5" creationId="{F0C6AB3D-8513-4312-A6EA-FDF1D49F00BD}"/>
          </ac:graphicFrameMkLst>
        </pc:graphicFrameChg>
      </pc:sldChg>
      <pc:sldChg chg="addSp modSp mod setBg setClrOvrMap delDesignElem">
        <pc:chgData name="Chris Alvey" userId="S::calvey00@dmu.ac.uk::0ca81577-0d2b-43c3-8aeb-08f5c699317f" providerId="AD" clId="Web-{B346FEEE-CDD2-4F05-D5B6-91A330D2A4D2}" dt="2019-01-28T13:34:12.873" v="3850" actId="1076"/>
        <pc:sldMkLst>
          <pc:docMk/>
          <pc:sldMk cId="2248852953" sldId="262"/>
        </pc:sldMkLst>
        <pc:spChg chg="mod">
          <ac:chgData name="Chris Alvey" userId="S::calvey00@dmu.ac.uk::0ca81577-0d2b-43c3-8aeb-08f5c699317f" providerId="AD" clId="Web-{B346FEEE-CDD2-4F05-D5B6-91A330D2A4D2}" dt="2019-01-28T12:37:56.178" v="2895"/>
          <ac:spMkLst>
            <pc:docMk/>
            <pc:sldMk cId="2248852953" sldId="262"/>
            <ac:spMk id="2" creationId="{00000000-0000-0000-0000-000000000000}"/>
          </ac:spMkLst>
        </pc:spChg>
        <pc:spChg chg="mod">
          <ac:chgData name="Chris Alvey" userId="S::calvey00@dmu.ac.uk::0ca81577-0d2b-43c3-8aeb-08f5c699317f" providerId="AD" clId="Web-{B346FEEE-CDD2-4F05-D5B6-91A330D2A4D2}" dt="2019-01-28T13:34:12.873" v="3850" actId="1076"/>
          <ac:spMkLst>
            <pc:docMk/>
            <pc:sldMk cId="2248852953" sldId="262"/>
            <ac:spMk id="3" creationId="{00000000-0000-0000-0000-000000000000}"/>
          </ac:spMkLst>
        </pc:spChg>
        <pc:spChg chg="add">
          <ac:chgData name="Chris Alvey" userId="S::calvey00@dmu.ac.uk::0ca81577-0d2b-43c3-8aeb-08f5c699317f" providerId="AD" clId="Web-{B346FEEE-CDD2-4F05-D5B6-91A330D2A4D2}" dt="2019-01-28T12:37:56.178" v="2895"/>
          <ac:spMkLst>
            <pc:docMk/>
            <pc:sldMk cId="2248852953" sldId="262"/>
            <ac:spMk id="5" creationId="{A65AC7D1-EAA9-48F5-B509-60A7F50BF703}"/>
          </ac:spMkLst>
        </pc:spChg>
        <pc:spChg chg="add">
          <ac:chgData name="Chris Alvey" userId="S::calvey00@dmu.ac.uk::0ca81577-0d2b-43c3-8aeb-08f5c699317f" providerId="AD" clId="Web-{B346FEEE-CDD2-4F05-D5B6-91A330D2A4D2}" dt="2019-01-28T12:37:56.178" v="2895"/>
          <ac:spMkLst>
            <pc:docMk/>
            <pc:sldMk cId="2248852953" sldId="262"/>
            <ac:spMk id="6" creationId="{D6320AF9-619A-4175-865B-5663E1AEF4C5}"/>
          </ac:spMkLst>
        </pc:spChg>
        <pc:spChg chg="add">
          <ac:chgData name="Chris Alvey" userId="S::calvey00@dmu.ac.uk::0ca81577-0d2b-43c3-8aeb-08f5c699317f" providerId="AD" clId="Web-{B346FEEE-CDD2-4F05-D5B6-91A330D2A4D2}" dt="2019-01-28T12:19:56.911" v="2659"/>
          <ac:spMkLst>
            <pc:docMk/>
            <pc:sldMk cId="2248852953" sldId="262"/>
            <ac:spMk id="8" creationId="{603AE127-802C-459A-A612-DB85B67F0DC0}"/>
          </ac:spMkLst>
        </pc:spChg>
        <pc:spChg chg="add">
          <ac:chgData name="Chris Alvey" userId="S::calvey00@dmu.ac.uk::0ca81577-0d2b-43c3-8aeb-08f5c699317f" providerId="AD" clId="Web-{B346FEEE-CDD2-4F05-D5B6-91A330D2A4D2}" dt="2019-01-28T12:19:56.911" v="2659"/>
          <ac:spMkLst>
            <pc:docMk/>
            <pc:sldMk cId="2248852953" sldId="262"/>
            <ac:spMk id="10" creationId="{9323D83D-50D6-4040-A58B-FCEA340F886A}"/>
          </ac:spMkLst>
        </pc:spChg>
        <pc:spChg chg="add">
          <ac:chgData name="Chris Alvey" userId="S::calvey00@dmu.ac.uk::0ca81577-0d2b-43c3-8aeb-08f5c699317f" providerId="AD" clId="Web-{B346FEEE-CDD2-4F05-D5B6-91A330D2A4D2}" dt="2019-01-28T12:19:56.911" v="2659"/>
          <ac:spMkLst>
            <pc:docMk/>
            <pc:sldMk cId="2248852953" sldId="262"/>
            <ac:spMk id="14" creationId="{F10FD715-4DCE-4779-B634-EC78315EA213}"/>
          </ac:spMkLst>
        </pc:spChg>
        <pc:spChg chg="add">
          <ac:chgData name="Chris Alvey" userId="S::calvey00@dmu.ac.uk::0ca81577-0d2b-43c3-8aeb-08f5c699317f" providerId="AD" clId="Web-{B346FEEE-CDD2-4F05-D5B6-91A330D2A4D2}" dt="2019-01-28T12:37:56.178" v="2895"/>
          <ac:spMkLst>
            <pc:docMk/>
            <pc:sldMk cId="2248852953" sldId="262"/>
            <ac:spMk id="16" creationId="{7E018740-5C2B-4A41-AC1A-7E68D1EC1954}"/>
          </ac:spMkLst>
        </pc:spChg>
        <pc:spChg chg="add">
          <ac:chgData name="Chris Alvey" userId="S::calvey00@dmu.ac.uk::0ca81577-0d2b-43c3-8aeb-08f5c699317f" providerId="AD" clId="Web-{B346FEEE-CDD2-4F05-D5B6-91A330D2A4D2}" dt="2019-01-28T12:37:56.178" v="2895"/>
          <ac:spMkLst>
            <pc:docMk/>
            <pc:sldMk cId="2248852953" sldId="262"/>
            <ac:spMk id="18" creationId="{166F75A4-C475-4941-8EE2-B80A06A2C1BB}"/>
          </ac:spMkLst>
        </pc:spChg>
        <pc:spChg chg="add">
          <ac:chgData name="Chris Alvey" userId="S::calvey00@dmu.ac.uk::0ca81577-0d2b-43c3-8aeb-08f5c699317f" providerId="AD" clId="Web-{B346FEEE-CDD2-4F05-D5B6-91A330D2A4D2}" dt="2019-01-28T12:37:56.178" v="2895"/>
          <ac:spMkLst>
            <pc:docMk/>
            <pc:sldMk cId="2248852953" sldId="262"/>
            <ac:spMk id="20" creationId="{A032553A-72E8-4B0D-8405-FF9771C9AF05}"/>
          </ac:spMkLst>
        </pc:spChg>
        <pc:spChg chg="add">
          <ac:chgData name="Chris Alvey" userId="S::calvey00@dmu.ac.uk::0ca81577-0d2b-43c3-8aeb-08f5c699317f" providerId="AD" clId="Web-{B346FEEE-CDD2-4F05-D5B6-91A330D2A4D2}" dt="2019-01-28T12:37:56.178" v="2895"/>
          <ac:spMkLst>
            <pc:docMk/>
            <pc:sldMk cId="2248852953" sldId="262"/>
            <ac:spMk id="22" creationId="{765800AC-C3B9-498E-87BC-29FAE4C76B21}"/>
          </ac:spMkLst>
        </pc:spChg>
        <pc:spChg chg="add">
          <ac:chgData name="Chris Alvey" userId="S::calvey00@dmu.ac.uk::0ca81577-0d2b-43c3-8aeb-08f5c699317f" providerId="AD" clId="Web-{B346FEEE-CDD2-4F05-D5B6-91A330D2A4D2}" dt="2019-01-28T12:37:56.178" v="2895"/>
          <ac:spMkLst>
            <pc:docMk/>
            <pc:sldMk cId="2248852953" sldId="262"/>
            <ac:spMk id="24" creationId="{1F9D6ACB-2FF4-49F9-978A-E0D5327FC635}"/>
          </ac:spMkLst>
        </pc:spChg>
        <pc:spChg chg="add">
          <ac:chgData name="Chris Alvey" userId="S::calvey00@dmu.ac.uk::0ca81577-0d2b-43c3-8aeb-08f5c699317f" providerId="AD" clId="Web-{B346FEEE-CDD2-4F05-D5B6-91A330D2A4D2}" dt="2019-01-28T12:37:56.178" v="2895"/>
          <ac:spMkLst>
            <pc:docMk/>
            <pc:sldMk cId="2248852953" sldId="262"/>
            <ac:spMk id="26" creationId="{142BFA2A-77A0-4F60-A32A-685681C84889}"/>
          </ac:spMkLst>
        </pc:spChg>
        <pc:cxnChg chg="add">
          <ac:chgData name="Chris Alvey" userId="S::calvey00@dmu.ac.uk::0ca81577-0d2b-43c3-8aeb-08f5c699317f" providerId="AD" clId="Web-{B346FEEE-CDD2-4F05-D5B6-91A330D2A4D2}" dt="2019-01-28T12:37:56.178" v="2895"/>
          <ac:cxnSpMkLst>
            <pc:docMk/>
            <pc:sldMk cId="2248852953" sldId="262"/>
            <ac:cxnSpMk id="7" creationId="{063B6EC6-D752-4EE7-908B-F8F19E8C7FEA}"/>
          </ac:cxnSpMkLst>
        </pc:cxnChg>
        <pc:cxnChg chg="add">
          <ac:chgData name="Chris Alvey" userId="S::calvey00@dmu.ac.uk::0ca81577-0d2b-43c3-8aeb-08f5c699317f" providerId="AD" clId="Web-{B346FEEE-CDD2-4F05-D5B6-91A330D2A4D2}" dt="2019-01-28T12:37:56.178" v="2895"/>
          <ac:cxnSpMkLst>
            <pc:docMk/>
            <pc:sldMk cId="2248852953" sldId="262"/>
            <ac:cxnSpMk id="9" creationId="{EFECD4E8-AD3E-4228-82A2-9461958EA94D}"/>
          </ac:cxnSpMkLst>
        </pc:cxnChg>
        <pc:cxnChg chg="add">
          <ac:chgData name="Chris Alvey" userId="S::calvey00@dmu.ac.uk::0ca81577-0d2b-43c3-8aeb-08f5c699317f" providerId="AD" clId="Web-{B346FEEE-CDD2-4F05-D5B6-91A330D2A4D2}" dt="2019-01-28T12:19:56.911" v="2659"/>
          <ac:cxnSpMkLst>
            <pc:docMk/>
            <pc:sldMk cId="2248852953" sldId="262"/>
            <ac:cxnSpMk id="12" creationId="{1A1FE6BB-DFB2-4080-9B5E-076EF5DDE67B}"/>
          </ac:cxnSpMkLst>
        </pc:cxnChg>
      </pc:sldChg>
      <pc:sldChg chg="addSp modSp mod ord setBg setClrOvrMap delDesignElem">
        <pc:chgData name="Chris Alvey" userId="S::calvey00@dmu.ac.uk::0ca81577-0d2b-43c3-8aeb-08f5c699317f" providerId="AD" clId="Web-{B346FEEE-CDD2-4F05-D5B6-91A330D2A4D2}" dt="2019-01-28T13:22:15.699" v="3689"/>
        <pc:sldMkLst>
          <pc:docMk/>
          <pc:sldMk cId="1390037701" sldId="263"/>
        </pc:sldMkLst>
        <pc:spChg chg="mod">
          <ac:chgData name="Chris Alvey" userId="S::calvey00@dmu.ac.uk::0ca81577-0d2b-43c3-8aeb-08f5c699317f" providerId="AD" clId="Web-{B346FEEE-CDD2-4F05-D5B6-91A330D2A4D2}" dt="2019-01-28T12:38:22.459" v="2904"/>
          <ac:spMkLst>
            <pc:docMk/>
            <pc:sldMk cId="1390037701" sldId="263"/>
            <ac:spMk id="2" creationId="{00000000-0000-0000-0000-000000000000}"/>
          </ac:spMkLst>
        </pc:spChg>
        <pc:spChg chg="mod">
          <ac:chgData name="Chris Alvey" userId="S::calvey00@dmu.ac.uk::0ca81577-0d2b-43c3-8aeb-08f5c699317f" providerId="AD" clId="Web-{B346FEEE-CDD2-4F05-D5B6-91A330D2A4D2}" dt="2019-01-28T12:38:43.959" v="2913" actId="14100"/>
          <ac:spMkLst>
            <pc:docMk/>
            <pc:sldMk cId="1390037701" sldId="263"/>
            <ac:spMk id="3" creationId="{00000000-0000-0000-0000-000000000000}"/>
          </ac:spMkLst>
        </pc:spChg>
        <pc:spChg chg="add">
          <ac:chgData name="Chris Alvey" userId="S::calvey00@dmu.ac.uk::0ca81577-0d2b-43c3-8aeb-08f5c699317f" providerId="AD" clId="Web-{B346FEEE-CDD2-4F05-D5B6-91A330D2A4D2}" dt="2019-01-28T12:38:22.459" v="2904"/>
          <ac:spMkLst>
            <pc:docMk/>
            <pc:sldMk cId="1390037701" sldId="263"/>
            <ac:spMk id="5" creationId="{A65AC7D1-EAA9-48F5-B509-60A7F50BF703}"/>
          </ac:spMkLst>
        </pc:spChg>
        <pc:spChg chg="add">
          <ac:chgData name="Chris Alvey" userId="S::calvey00@dmu.ac.uk::0ca81577-0d2b-43c3-8aeb-08f5c699317f" providerId="AD" clId="Web-{B346FEEE-CDD2-4F05-D5B6-91A330D2A4D2}" dt="2019-01-28T12:38:22.459" v="2904"/>
          <ac:spMkLst>
            <pc:docMk/>
            <pc:sldMk cId="1390037701" sldId="263"/>
            <ac:spMk id="6" creationId="{D6320AF9-619A-4175-865B-5663E1AEF4C5}"/>
          </ac:spMkLst>
        </pc:spChg>
        <pc:spChg chg="add">
          <ac:chgData name="Chris Alvey" userId="S::calvey00@dmu.ac.uk::0ca81577-0d2b-43c3-8aeb-08f5c699317f" providerId="AD" clId="Web-{B346FEEE-CDD2-4F05-D5B6-91A330D2A4D2}" dt="2019-01-28T12:20:22.129" v="2662"/>
          <ac:spMkLst>
            <pc:docMk/>
            <pc:sldMk cId="1390037701" sldId="263"/>
            <ac:spMk id="8" creationId="{E80B86A7-A1EC-475B-9166-88902B033A38}"/>
          </ac:spMkLst>
        </pc:spChg>
        <pc:spChg chg="add">
          <ac:chgData name="Chris Alvey" userId="S::calvey00@dmu.ac.uk::0ca81577-0d2b-43c3-8aeb-08f5c699317f" providerId="AD" clId="Web-{B346FEEE-CDD2-4F05-D5B6-91A330D2A4D2}" dt="2019-01-28T12:20:22.129" v="2662"/>
          <ac:spMkLst>
            <pc:docMk/>
            <pc:sldMk cId="1390037701" sldId="263"/>
            <ac:spMk id="10" creationId="{C2C29CB1-9F74-4879-A6AF-AEA67B6F1F4D}"/>
          </ac:spMkLst>
        </pc:spChg>
        <pc:spChg chg="add">
          <ac:chgData name="Chris Alvey" userId="S::calvey00@dmu.ac.uk::0ca81577-0d2b-43c3-8aeb-08f5c699317f" providerId="AD" clId="Web-{B346FEEE-CDD2-4F05-D5B6-91A330D2A4D2}" dt="2019-01-28T12:20:22.129" v="2662"/>
          <ac:spMkLst>
            <pc:docMk/>
            <pc:sldMk cId="1390037701" sldId="263"/>
            <ac:spMk id="12" creationId="{7E2C7115-5336-410C-AD71-0F0952A2E5A7}"/>
          </ac:spMkLst>
        </pc:spChg>
        <pc:spChg chg="add">
          <ac:chgData name="Chris Alvey" userId="S::calvey00@dmu.ac.uk::0ca81577-0d2b-43c3-8aeb-08f5c699317f" providerId="AD" clId="Web-{B346FEEE-CDD2-4F05-D5B6-91A330D2A4D2}" dt="2019-01-28T12:38:22.459" v="2904"/>
          <ac:spMkLst>
            <pc:docMk/>
            <pc:sldMk cId="1390037701" sldId="263"/>
            <ac:spMk id="16" creationId="{7E018740-5C2B-4A41-AC1A-7E68D1EC1954}"/>
          </ac:spMkLst>
        </pc:spChg>
        <pc:spChg chg="add">
          <ac:chgData name="Chris Alvey" userId="S::calvey00@dmu.ac.uk::0ca81577-0d2b-43c3-8aeb-08f5c699317f" providerId="AD" clId="Web-{B346FEEE-CDD2-4F05-D5B6-91A330D2A4D2}" dt="2019-01-28T12:38:22.459" v="2904"/>
          <ac:spMkLst>
            <pc:docMk/>
            <pc:sldMk cId="1390037701" sldId="263"/>
            <ac:spMk id="18" creationId="{166F75A4-C475-4941-8EE2-B80A06A2C1BB}"/>
          </ac:spMkLst>
        </pc:spChg>
        <pc:spChg chg="add">
          <ac:chgData name="Chris Alvey" userId="S::calvey00@dmu.ac.uk::0ca81577-0d2b-43c3-8aeb-08f5c699317f" providerId="AD" clId="Web-{B346FEEE-CDD2-4F05-D5B6-91A330D2A4D2}" dt="2019-01-28T12:38:22.459" v="2904"/>
          <ac:spMkLst>
            <pc:docMk/>
            <pc:sldMk cId="1390037701" sldId="263"/>
            <ac:spMk id="20" creationId="{A032553A-72E8-4B0D-8405-FF9771C9AF05}"/>
          </ac:spMkLst>
        </pc:spChg>
        <pc:spChg chg="add">
          <ac:chgData name="Chris Alvey" userId="S::calvey00@dmu.ac.uk::0ca81577-0d2b-43c3-8aeb-08f5c699317f" providerId="AD" clId="Web-{B346FEEE-CDD2-4F05-D5B6-91A330D2A4D2}" dt="2019-01-28T12:38:22.459" v="2904"/>
          <ac:spMkLst>
            <pc:docMk/>
            <pc:sldMk cId="1390037701" sldId="263"/>
            <ac:spMk id="22" creationId="{765800AC-C3B9-498E-87BC-29FAE4C76B21}"/>
          </ac:spMkLst>
        </pc:spChg>
        <pc:spChg chg="add">
          <ac:chgData name="Chris Alvey" userId="S::calvey00@dmu.ac.uk::0ca81577-0d2b-43c3-8aeb-08f5c699317f" providerId="AD" clId="Web-{B346FEEE-CDD2-4F05-D5B6-91A330D2A4D2}" dt="2019-01-28T12:38:22.459" v="2904"/>
          <ac:spMkLst>
            <pc:docMk/>
            <pc:sldMk cId="1390037701" sldId="263"/>
            <ac:spMk id="24" creationId="{1F9D6ACB-2FF4-49F9-978A-E0D5327FC635}"/>
          </ac:spMkLst>
        </pc:spChg>
        <pc:spChg chg="add">
          <ac:chgData name="Chris Alvey" userId="S::calvey00@dmu.ac.uk::0ca81577-0d2b-43c3-8aeb-08f5c699317f" providerId="AD" clId="Web-{B346FEEE-CDD2-4F05-D5B6-91A330D2A4D2}" dt="2019-01-28T12:38:22.459" v="2904"/>
          <ac:spMkLst>
            <pc:docMk/>
            <pc:sldMk cId="1390037701" sldId="263"/>
            <ac:spMk id="26" creationId="{142BFA2A-77A0-4F60-A32A-685681C84889}"/>
          </ac:spMkLst>
        </pc:spChg>
        <pc:cxnChg chg="add">
          <ac:chgData name="Chris Alvey" userId="S::calvey00@dmu.ac.uk::0ca81577-0d2b-43c3-8aeb-08f5c699317f" providerId="AD" clId="Web-{B346FEEE-CDD2-4F05-D5B6-91A330D2A4D2}" dt="2019-01-28T12:38:22.459" v="2904"/>
          <ac:cxnSpMkLst>
            <pc:docMk/>
            <pc:sldMk cId="1390037701" sldId="263"/>
            <ac:cxnSpMk id="7" creationId="{063B6EC6-D752-4EE7-908B-F8F19E8C7FEA}"/>
          </ac:cxnSpMkLst>
        </pc:cxnChg>
        <pc:cxnChg chg="add">
          <ac:chgData name="Chris Alvey" userId="S::calvey00@dmu.ac.uk::0ca81577-0d2b-43c3-8aeb-08f5c699317f" providerId="AD" clId="Web-{B346FEEE-CDD2-4F05-D5B6-91A330D2A4D2}" dt="2019-01-28T12:38:22.459" v="2904"/>
          <ac:cxnSpMkLst>
            <pc:docMk/>
            <pc:sldMk cId="1390037701" sldId="263"/>
            <ac:cxnSpMk id="14" creationId="{EFECD4E8-AD3E-4228-82A2-9461958EA94D}"/>
          </ac:cxnSpMkLst>
        </pc:cxnChg>
      </pc:sldChg>
      <pc:sldChg chg="addSp modSp mod ord setBg setClrOvrMap delDesignElem">
        <pc:chgData name="Chris Alvey" userId="S::calvey00@dmu.ac.uk::0ca81577-0d2b-43c3-8aeb-08f5c699317f" providerId="AD" clId="Web-{B346FEEE-CDD2-4F05-D5B6-91A330D2A4D2}" dt="2019-01-28T13:22:15.699" v="3690"/>
        <pc:sldMkLst>
          <pc:docMk/>
          <pc:sldMk cId="453097923" sldId="264"/>
        </pc:sldMkLst>
        <pc:spChg chg="mod">
          <ac:chgData name="Chris Alvey" userId="S::calvey00@dmu.ac.uk::0ca81577-0d2b-43c3-8aeb-08f5c699317f" providerId="AD" clId="Web-{B346FEEE-CDD2-4F05-D5B6-91A330D2A4D2}" dt="2019-01-28T12:38:49.025" v="2914"/>
          <ac:spMkLst>
            <pc:docMk/>
            <pc:sldMk cId="453097923" sldId="264"/>
            <ac:spMk id="2" creationId="{00000000-0000-0000-0000-000000000000}"/>
          </ac:spMkLst>
        </pc:spChg>
        <pc:spChg chg="mod">
          <ac:chgData name="Chris Alvey" userId="S::calvey00@dmu.ac.uk::0ca81577-0d2b-43c3-8aeb-08f5c699317f" providerId="AD" clId="Web-{B346FEEE-CDD2-4F05-D5B6-91A330D2A4D2}" dt="2019-01-28T12:39:05.475" v="2918" actId="20577"/>
          <ac:spMkLst>
            <pc:docMk/>
            <pc:sldMk cId="453097923" sldId="264"/>
            <ac:spMk id="3" creationId="{00000000-0000-0000-0000-000000000000}"/>
          </ac:spMkLst>
        </pc:spChg>
        <pc:spChg chg="add">
          <ac:chgData name="Chris Alvey" userId="S::calvey00@dmu.ac.uk::0ca81577-0d2b-43c3-8aeb-08f5c699317f" providerId="AD" clId="Web-{B346FEEE-CDD2-4F05-D5B6-91A330D2A4D2}" dt="2019-01-28T12:38:49.025" v="2914"/>
          <ac:spMkLst>
            <pc:docMk/>
            <pc:sldMk cId="453097923" sldId="264"/>
            <ac:spMk id="5" creationId="{A65AC7D1-EAA9-48F5-B509-60A7F50BF703}"/>
          </ac:spMkLst>
        </pc:spChg>
        <pc:spChg chg="add">
          <ac:chgData name="Chris Alvey" userId="S::calvey00@dmu.ac.uk::0ca81577-0d2b-43c3-8aeb-08f5c699317f" providerId="AD" clId="Web-{B346FEEE-CDD2-4F05-D5B6-91A330D2A4D2}" dt="2019-01-28T12:38:49.025" v="2914"/>
          <ac:spMkLst>
            <pc:docMk/>
            <pc:sldMk cId="453097923" sldId="264"/>
            <ac:spMk id="6" creationId="{D6320AF9-619A-4175-865B-5663E1AEF4C5}"/>
          </ac:spMkLst>
        </pc:spChg>
        <pc:spChg chg="add">
          <ac:chgData name="Chris Alvey" userId="S::calvey00@dmu.ac.uk::0ca81577-0d2b-43c3-8aeb-08f5c699317f" providerId="AD" clId="Web-{B346FEEE-CDD2-4F05-D5B6-91A330D2A4D2}" dt="2019-01-28T12:21:02.582" v="2670"/>
          <ac:spMkLst>
            <pc:docMk/>
            <pc:sldMk cId="453097923" sldId="264"/>
            <ac:spMk id="8" creationId="{E80B86A7-A1EC-475B-9166-88902B033A38}"/>
          </ac:spMkLst>
        </pc:spChg>
        <pc:spChg chg="add">
          <ac:chgData name="Chris Alvey" userId="S::calvey00@dmu.ac.uk::0ca81577-0d2b-43c3-8aeb-08f5c699317f" providerId="AD" clId="Web-{B346FEEE-CDD2-4F05-D5B6-91A330D2A4D2}" dt="2019-01-28T12:21:02.582" v="2670"/>
          <ac:spMkLst>
            <pc:docMk/>
            <pc:sldMk cId="453097923" sldId="264"/>
            <ac:spMk id="10" creationId="{C2C29CB1-9F74-4879-A6AF-AEA67B6F1F4D}"/>
          </ac:spMkLst>
        </pc:spChg>
        <pc:spChg chg="add">
          <ac:chgData name="Chris Alvey" userId="S::calvey00@dmu.ac.uk::0ca81577-0d2b-43c3-8aeb-08f5c699317f" providerId="AD" clId="Web-{B346FEEE-CDD2-4F05-D5B6-91A330D2A4D2}" dt="2019-01-28T12:21:02.582" v="2670"/>
          <ac:spMkLst>
            <pc:docMk/>
            <pc:sldMk cId="453097923" sldId="264"/>
            <ac:spMk id="12" creationId="{7E2C7115-5336-410C-AD71-0F0952A2E5A7}"/>
          </ac:spMkLst>
        </pc:spChg>
        <pc:spChg chg="add">
          <ac:chgData name="Chris Alvey" userId="S::calvey00@dmu.ac.uk::0ca81577-0d2b-43c3-8aeb-08f5c699317f" providerId="AD" clId="Web-{B346FEEE-CDD2-4F05-D5B6-91A330D2A4D2}" dt="2019-01-28T12:38:49.025" v="2914"/>
          <ac:spMkLst>
            <pc:docMk/>
            <pc:sldMk cId="453097923" sldId="264"/>
            <ac:spMk id="16" creationId="{7E018740-5C2B-4A41-AC1A-7E68D1EC1954}"/>
          </ac:spMkLst>
        </pc:spChg>
        <pc:spChg chg="add">
          <ac:chgData name="Chris Alvey" userId="S::calvey00@dmu.ac.uk::0ca81577-0d2b-43c3-8aeb-08f5c699317f" providerId="AD" clId="Web-{B346FEEE-CDD2-4F05-D5B6-91A330D2A4D2}" dt="2019-01-28T12:38:49.025" v="2914"/>
          <ac:spMkLst>
            <pc:docMk/>
            <pc:sldMk cId="453097923" sldId="264"/>
            <ac:spMk id="18" creationId="{166F75A4-C475-4941-8EE2-B80A06A2C1BB}"/>
          </ac:spMkLst>
        </pc:spChg>
        <pc:spChg chg="add">
          <ac:chgData name="Chris Alvey" userId="S::calvey00@dmu.ac.uk::0ca81577-0d2b-43c3-8aeb-08f5c699317f" providerId="AD" clId="Web-{B346FEEE-CDD2-4F05-D5B6-91A330D2A4D2}" dt="2019-01-28T12:38:49.025" v="2914"/>
          <ac:spMkLst>
            <pc:docMk/>
            <pc:sldMk cId="453097923" sldId="264"/>
            <ac:spMk id="20" creationId="{A032553A-72E8-4B0D-8405-FF9771C9AF05}"/>
          </ac:spMkLst>
        </pc:spChg>
        <pc:spChg chg="add">
          <ac:chgData name="Chris Alvey" userId="S::calvey00@dmu.ac.uk::0ca81577-0d2b-43c3-8aeb-08f5c699317f" providerId="AD" clId="Web-{B346FEEE-CDD2-4F05-D5B6-91A330D2A4D2}" dt="2019-01-28T12:38:49.025" v="2914"/>
          <ac:spMkLst>
            <pc:docMk/>
            <pc:sldMk cId="453097923" sldId="264"/>
            <ac:spMk id="22" creationId="{765800AC-C3B9-498E-87BC-29FAE4C76B21}"/>
          </ac:spMkLst>
        </pc:spChg>
        <pc:spChg chg="add">
          <ac:chgData name="Chris Alvey" userId="S::calvey00@dmu.ac.uk::0ca81577-0d2b-43c3-8aeb-08f5c699317f" providerId="AD" clId="Web-{B346FEEE-CDD2-4F05-D5B6-91A330D2A4D2}" dt="2019-01-28T12:38:49.025" v="2914"/>
          <ac:spMkLst>
            <pc:docMk/>
            <pc:sldMk cId="453097923" sldId="264"/>
            <ac:spMk id="24" creationId="{1F9D6ACB-2FF4-49F9-978A-E0D5327FC635}"/>
          </ac:spMkLst>
        </pc:spChg>
        <pc:spChg chg="add">
          <ac:chgData name="Chris Alvey" userId="S::calvey00@dmu.ac.uk::0ca81577-0d2b-43c3-8aeb-08f5c699317f" providerId="AD" clId="Web-{B346FEEE-CDD2-4F05-D5B6-91A330D2A4D2}" dt="2019-01-28T12:38:49.025" v="2914"/>
          <ac:spMkLst>
            <pc:docMk/>
            <pc:sldMk cId="453097923" sldId="264"/>
            <ac:spMk id="26" creationId="{142BFA2A-77A0-4F60-A32A-685681C84889}"/>
          </ac:spMkLst>
        </pc:spChg>
        <pc:cxnChg chg="add">
          <ac:chgData name="Chris Alvey" userId="S::calvey00@dmu.ac.uk::0ca81577-0d2b-43c3-8aeb-08f5c699317f" providerId="AD" clId="Web-{B346FEEE-CDD2-4F05-D5B6-91A330D2A4D2}" dt="2019-01-28T12:38:49.025" v="2914"/>
          <ac:cxnSpMkLst>
            <pc:docMk/>
            <pc:sldMk cId="453097923" sldId="264"/>
            <ac:cxnSpMk id="7" creationId="{063B6EC6-D752-4EE7-908B-F8F19E8C7FEA}"/>
          </ac:cxnSpMkLst>
        </pc:cxnChg>
        <pc:cxnChg chg="add">
          <ac:chgData name="Chris Alvey" userId="S::calvey00@dmu.ac.uk::0ca81577-0d2b-43c3-8aeb-08f5c699317f" providerId="AD" clId="Web-{B346FEEE-CDD2-4F05-D5B6-91A330D2A4D2}" dt="2019-01-28T12:38:49.025" v="2914"/>
          <ac:cxnSpMkLst>
            <pc:docMk/>
            <pc:sldMk cId="453097923" sldId="264"/>
            <ac:cxnSpMk id="14" creationId="{EFECD4E8-AD3E-4228-82A2-9461958EA94D}"/>
          </ac:cxnSpMkLst>
        </pc:cxnChg>
      </pc:sldChg>
      <pc:sldChg chg="addSp modSp mod setBg setClrOvrMap delDesignElem">
        <pc:chgData name="Chris Alvey" userId="S::calvey00@dmu.ac.uk::0ca81577-0d2b-43c3-8aeb-08f5c699317f" providerId="AD" clId="Web-{B346FEEE-CDD2-4F05-D5B6-91A330D2A4D2}" dt="2019-01-28T13:22:15.715" v="3697"/>
        <pc:sldMkLst>
          <pc:docMk/>
          <pc:sldMk cId="4257797732" sldId="265"/>
        </pc:sldMkLst>
        <pc:spChg chg="mod">
          <ac:chgData name="Chris Alvey" userId="S::calvey00@dmu.ac.uk::0ca81577-0d2b-43c3-8aeb-08f5c699317f" providerId="AD" clId="Web-{B346FEEE-CDD2-4F05-D5B6-91A330D2A4D2}" dt="2019-01-28T12:27:55.802" v="2743"/>
          <ac:spMkLst>
            <pc:docMk/>
            <pc:sldMk cId="4257797732" sldId="265"/>
            <ac:spMk id="2" creationId="{00000000-0000-0000-0000-000000000000}"/>
          </ac:spMkLst>
        </pc:spChg>
        <pc:spChg chg="mod">
          <ac:chgData name="Chris Alvey" userId="S::calvey00@dmu.ac.uk::0ca81577-0d2b-43c3-8aeb-08f5c699317f" providerId="AD" clId="Web-{B346FEEE-CDD2-4F05-D5B6-91A330D2A4D2}" dt="2019-01-28T12:44:23.898" v="2998" actId="14100"/>
          <ac:spMkLst>
            <pc:docMk/>
            <pc:sldMk cId="4257797732" sldId="265"/>
            <ac:spMk id="3" creationId="{00000000-0000-0000-0000-000000000000}"/>
          </ac:spMkLst>
        </pc:spChg>
        <pc:spChg chg="add">
          <ac:chgData name="Chris Alvey" userId="S::calvey00@dmu.ac.uk::0ca81577-0d2b-43c3-8aeb-08f5c699317f" providerId="AD" clId="Web-{B346FEEE-CDD2-4F05-D5B6-91A330D2A4D2}" dt="2019-01-28T12:44:00.413" v="2991"/>
          <ac:spMkLst>
            <pc:docMk/>
            <pc:sldMk cId="4257797732" sldId="265"/>
            <ac:spMk id="5" creationId="{A65AC7D1-EAA9-48F5-B509-60A7F50BF703}"/>
          </ac:spMkLst>
        </pc:spChg>
        <pc:spChg chg="add">
          <ac:chgData name="Chris Alvey" userId="S::calvey00@dmu.ac.uk::0ca81577-0d2b-43c3-8aeb-08f5c699317f" providerId="AD" clId="Web-{B346FEEE-CDD2-4F05-D5B6-91A330D2A4D2}" dt="2019-01-28T12:44:00.413" v="2991"/>
          <ac:spMkLst>
            <pc:docMk/>
            <pc:sldMk cId="4257797732" sldId="265"/>
            <ac:spMk id="6" creationId="{D6320AF9-619A-4175-865B-5663E1AEF4C5}"/>
          </ac:spMkLst>
        </pc:spChg>
        <pc:spChg chg="add">
          <ac:chgData name="Chris Alvey" userId="S::calvey00@dmu.ac.uk::0ca81577-0d2b-43c3-8aeb-08f5c699317f" providerId="AD" clId="Web-{B346FEEE-CDD2-4F05-D5B6-91A330D2A4D2}" dt="2019-01-28T12:27:55.802" v="2743"/>
          <ac:spMkLst>
            <pc:docMk/>
            <pc:sldMk cId="4257797732" sldId="265"/>
            <ac:spMk id="8" creationId="{A65AC7D1-EAA9-48F5-B509-60A7F50BF703}"/>
          </ac:spMkLst>
        </pc:spChg>
        <pc:spChg chg="add">
          <ac:chgData name="Chris Alvey" userId="S::calvey00@dmu.ac.uk::0ca81577-0d2b-43c3-8aeb-08f5c699317f" providerId="AD" clId="Web-{B346FEEE-CDD2-4F05-D5B6-91A330D2A4D2}" dt="2019-01-28T12:27:55.802" v="2743"/>
          <ac:spMkLst>
            <pc:docMk/>
            <pc:sldMk cId="4257797732" sldId="265"/>
            <ac:spMk id="10" creationId="{D6320AF9-619A-4175-865B-5663E1AEF4C5}"/>
          </ac:spMkLst>
        </pc:spChg>
        <pc:spChg chg="add">
          <ac:chgData name="Chris Alvey" userId="S::calvey00@dmu.ac.uk::0ca81577-0d2b-43c3-8aeb-08f5c699317f" providerId="AD" clId="Web-{B346FEEE-CDD2-4F05-D5B6-91A330D2A4D2}" dt="2019-01-28T12:44:00.413" v="2991"/>
          <ac:spMkLst>
            <pc:docMk/>
            <pc:sldMk cId="4257797732" sldId="265"/>
            <ac:spMk id="11" creationId="{7E018740-5C2B-4A41-AC1A-7E68D1EC1954}"/>
          </ac:spMkLst>
        </pc:spChg>
        <pc:spChg chg="add">
          <ac:chgData name="Chris Alvey" userId="S::calvey00@dmu.ac.uk::0ca81577-0d2b-43c3-8aeb-08f5c699317f" providerId="AD" clId="Web-{B346FEEE-CDD2-4F05-D5B6-91A330D2A4D2}" dt="2019-01-28T12:44:00.413" v="2991"/>
          <ac:spMkLst>
            <pc:docMk/>
            <pc:sldMk cId="4257797732" sldId="265"/>
            <ac:spMk id="13" creationId="{166F75A4-C475-4941-8EE2-B80A06A2C1BB}"/>
          </ac:spMkLst>
        </pc:spChg>
        <pc:spChg chg="add">
          <ac:chgData name="Chris Alvey" userId="S::calvey00@dmu.ac.uk::0ca81577-0d2b-43c3-8aeb-08f5c699317f" providerId="AD" clId="Web-{B346FEEE-CDD2-4F05-D5B6-91A330D2A4D2}" dt="2019-01-28T12:44:00.413" v="2991"/>
          <ac:spMkLst>
            <pc:docMk/>
            <pc:sldMk cId="4257797732" sldId="265"/>
            <ac:spMk id="15" creationId="{A032553A-72E8-4B0D-8405-FF9771C9AF05}"/>
          </ac:spMkLst>
        </pc:spChg>
        <pc:spChg chg="add">
          <ac:chgData name="Chris Alvey" userId="S::calvey00@dmu.ac.uk::0ca81577-0d2b-43c3-8aeb-08f5c699317f" providerId="AD" clId="Web-{B346FEEE-CDD2-4F05-D5B6-91A330D2A4D2}" dt="2019-01-28T12:27:55.802" v="2743"/>
          <ac:spMkLst>
            <pc:docMk/>
            <pc:sldMk cId="4257797732" sldId="265"/>
            <ac:spMk id="16" creationId="{7E018740-5C2B-4A41-AC1A-7E68D1EC1954}"/>
          </ac:spMkLst>
        </pc:spChg>
        <pc:spChg chg="add">
          <ac:chgData name="Chris Alvey" userId="S::calvey00@dmu.ac.uk::0ca81577-0d2b-43c3-8aeb-08f5c699317f" providerId="AD" clId="Web-{B346FEEE-CDD2-4F05-D5B6-91A330D2A4D2}" dt="2019-01-28T12:44:00.413" v="2991"/>
          <ac:spMkLst>
            <pc:docMk/>
            <pc:sldMk cId="4257797732" sldId="265"/>
            <ac:spMk id="17" creationId="{765800AC-C3B9-498E-87BC-29FAE4C76B21}"/>
          </ac:spMkLst>
        </pc:spChg>
        <pc:spChg chg="add">
          <ac:chgData name="Chris Alvey" userId="S::calvey00@dmu.ac.uk::0ca81577-0d2b-43c3-8aeb-08f5c699317f" providerId="AD" clId="Web-{B346FEEE-CDD2-4F05-D5B6-91A330D2A4D2}" dt="2019-01-28T12:27:55.802" v="2743"/>
          <ac:spMkLst>
            <pc:docMk/>
            <pc:sldMk cId="4257797732" sldId="265"/>
            <ac:spMk id="18" creationId="{166F75A4-C475-4941-8EE2-B80A06A2C1BB}"/>
          </ac:spMkLst>
        </pc:spChg>
        <pc:spChg chg="add">
          <ac:chgData name="Chris Alvey" userId="S::calvey00@dmu.ac.uk::0ca81577-0d2b-43c3-8aeb-08f5c699317f" providerId="AD" clId="Web-{B346FEEE-CDD2-4F05-D5B6-91A330D2A4D2}" dt="2019-01-28T12:44:00.413" v="2991"/>
          <ac:spMkLst>
            <pc:docMk/>
            <pc:sldMk cId="4257797732" sldId="265"/>
            <ac:spMk id="19" creationId="{1F9D6ACB-2FF4-49F9-978A-E0D5327FC635}"/>
          </ac:spMkLst>
        </pc:spChg>
        <pc:spChg chg="add">
          <ac:chgData name="Chris Alvey" userId="S::calvey00@dmu.ac.uk::0ca81577-0d2b-43c3-8aeb-08f5c699317f" providerId="AD" clId="Web-{B346FEEE-CDD2-4F05-D5B6-91A330D2A4D2}" dt="2019-01-28T12:27:55.802" v="2743"/>
          <ac:spMkLst>
            <pc:docMk/>
            <pc:sldMk cId="4257797732" sldId="265"/>
            <ac:spMk id="20" creationId="{A032553A-72E8-4B0D-8405-FF9771C9AF05}"/>
          </ac:spMkLst>
        </pc:spChg>
        <pc:spChg chg="add">
          <ac:chgData name="Chris Alvey" userId="S::calvey00@dmu.ac.uk::0ca81577-0d2b-43c3-8aeb-08f5c699317f" providerId="AD" clId="Web-{B346FEEE-CDD2-4F05-D5B6-91A330D2A4D2}" dt="2019-01-28T12:44:00.413" v="2991"/>
          <ac:spMkLst>
            <pc:docMk/>
            <pc:sldMk cId="4257797732" sldId="265"/>
            <ac:spMk id="21" creationId="{142BFA2A-77A0-4F60-A32A-685681C84889}"/>
          </ac:spMkLst>
        </pc:spChg>
        <pc:spChg chg="add">
          <ac:chgData name="Chris Alvey" userId="S::calvey00@dmu.ac.uk::0ca81577-0d2b-43c3-8aeb-08f5c699317f" providerId="AD" clId="Web-{B346FEEE-CDD2-4F05-D5B6-91A330D2A4D2}" dt="2019-01-28T12:27:55.802" v="2743"/>
          <ac:spMkLst>
            <pc:docMk/>
            <pc:sldMk cId="4257797732" sldId="265"/>
            <ac:spMk id="22" creationId="{765800AC-C3B9-498E-87BC-29FAE4C76B21}"/>
          </ac:spMkLst>
        </pc:spChg>
        <pc:spChg chg="add">
          <ac:chgData name="Chris Alvey" userId="S::calvey00@dmu.ac.uk::0ca81577-0d2b-43c3-8aeb-08f5c699317f" providerId="AD" clId="Web-{B346FEEE-CDD2-4F05-D5B6-91A330D2A4D2}" dt="2019-01-28T12:27:55.802" v="2743"/>
          <ac:spMkLst>
            <pc:docMk/>
            <pc:sldMk cId="4257797732" sldId="265"/>
            <ac:spMk id="24" creationId="{1F9D6ACB-2FF4-49F9-978A-E0D5327FC635}"/>
          </ac:spMkLst>
        </pc:spChg>
        <pc:spChg chg="add">
          <ac:chgData name="Chris Alvey" userId="S::calvey00@dmu.ac.uk::0ca81577-0d2b-43c3-8aeb-08f5c699317f" providerId="AD" clId="Web-{B346FEEE-CDD2-4F05-D5B6-91A330D2A4D2}" dt="2019-01-28T12:27:55.802" v="2743"/>
          <ac:spMkLst>
            <pc:docMk/>
            <pc:sldMk cId="4257797732" sldId="265"/>
            <ac:spMk id="26" creationId="{142BFA2A-77A0-4F60-A32A-685681C84889}"/>
          </ac:spMkLst>
        </pc:spChg>
        <pc:cxnChg chg="add">
          <ac:chgData name="Chris Alvey" userId="S::calvey00@dmu.ac.uk::0ca81577-0d2b-43c3-8aeb-08f5c699317f" providerId="AD" clId="Web-{B346FEEE-CDD2-4F05-D5B6-91A330D2A4D2}" dt="2019-01-28T12:44:00.413" v="2991"/>
          <ac:cxnSpMkLst>
            <pc:docMk/>
            <pc:sldMk cId="4257797732" sldId="265"/>
            <ac:cxnSpMk id="7" creationId="{063B6EC6-D752-4EE7-908B-F8F19E8C7FEA}"/>
          </ac:cxnSpMkLst>
        </pc:cxnChg>
        <pc:cxnChg chg="add">
          <ac:chgData name="Chris Alvey" userId="S::calvey00@dmu.ac.uk::0ca81577-0d2b-43c3-8aeb-08f5c699317f" providerId="AD" clId="Web-{B346FEEE-CDD2-4F05-D5B6-91A330D2A4D2}" dt="2019-01-28T12:44:00.413" v="2991"/>
          <ac:cxnSpMkLst>
            <pc:docMk/>
            <pc:sldMk cId="4257797732" sldId="265"/>
            <ac:cxnSpMk id="9" creationId="{EFECD4E8-AD3E-4228-82A2-9461958EA94D}"/>
          </ac:cxnSpMkLst>
        </pc:cxnChg>
        <pc:cxnChg chg="add">
          <ac:chgData name="Chris Alvey" userId="S::calvey00@dmu.ac.uk::0ca81577-0d2b-43c3-8aeb-08f5c699317f" providerId="AD" clId="Web-{B346FEEE-CDD2-4F05-D5B6-91A330D2A4D2}" dt="2019-01-28T12:27:55.802" v="2743"/>
          <ac:cxnSpMkLst>
            <pc:docMk/>
            <pc:sldMk cId="4257797732" sldId="265"/>
            <ac:cxnSpMk id="12" creationId="{063B6EC6-D752-4EE7-908B-F8F19E8C7FEA}"/>
          </ac:cxnSpMkLst>
        </pc:cxnChg>
        <pc:cxnChg chg="add">
          <ac:chgData name="Chris Alvey" userId="S::calvey00@dmu.ac.uk::0ca81577-0d2b-43c3-8aeb-08f5c699317f" providerId="AD" clId="Web-{B346FEEE-CDD2-4F05-D5B6-91A330D2A4D2}" dt="2019-01-28T12:27:55.802" v="2743"/>
          <ac:cxnSpMkLst>
            <pc:docMk/>
            <pc:sldMk cId="4257797732" sldId="265"/>
            <ac:cxnSpMk id="14" creationId="{EFECD4E8-AD3E-4228-82A2-9461958EA94D}"/>
          </ac:cxnSpMkLst>
        </pc:cxnChg>
      </pc:sldChg>
      <pc:sldChg chg="addSp delSp modSp mod setBg delDesignElem">
        <pc:chgData name="Chris Alvey" userId="S::calvey00@dmu.ac.uk::0ca81577-0d2b-43c3-8aeb-08f5c699317f" providerId="AD" clId="Web-{B346FEEE-CDD2-4F05-D5B6-91A330D2A4D2}" dt="2019-01-28T13:29:08.122" v="3777" actId="1076"/>
        <pc:sldMkLst>
          <pc:docMk/>
          <pc:sldMk cId="2719324833" sldId="266"/>
        </pc:sldMkLst>
        <pc:spChg chg="mod ord">
          <ac:chgData name="Chris Alvey" userId="S::calvey00@dmu.ac.uk::0ca81577-0d2b-43c3-8aeb-08f5c699317f" providerId="AD" clId="Web-{B346FEEE-CDD2-4F05-D5B6-91A330D2A4D2}" dt="2019-01-28T13:28:55.544" v="3774" actId="1076"/>
          <ac:spMkLst>
            <pc:docMk/>
            <pc:sldMk cId="2719324833" sldId="266"/>
            <ac:spMk id="2" creationId="{00000000-0000-0000-0000-000000000000}"/>
          </ac:spMkLst>
        </pc:spChg>
        <pc:spChg chg="add del">
          <ac:chgData name="Chris Alvey" userId="S::calvey00@dmu.ac.uk::0ca81577-0d2b-43c3-8aeb-08f5c699317f" providerId="AD" clId="Web-{B346FEEE-CDD2-4F05-D5B6-91A330D2A4D2}" dt="2019-01-28T13:09:00.838" v="3484"/>
          <ac:spMkLst>
            <pc:docMk/>
            <pc:sldMk cId="2719324833" sldId="266"/>
            <ac:spMk id="6" creationId="{F41CBE88-2731-43BE-B172-05C71EE7A52A}"/>
          </ac:spMkLst>
        </pc:spChg>
        <pc:spChg chg="add">
          <ac:chgData name="Chris Alvey" userId="S::calvey00@dmu.ac.uk::0ca81577-0d2b-43c3-8aeb-08f5c699317f" providerId="AD" clId="Web-{B346FEEE-CDD2-4F05-D5B6-91A330D2A4D2}" dt="2019-01-28T13:09:00.963" v="3485"/>
          <ac:spMkLst>
            <pc:docMk/>
            <pc:sldMk cId="2719324833" sldId="266"/>
            <ac:spMk id="8" creationId="{A65AC7D1-EAA9-48F5-B509-60A7F50BF703}"/>
          </ac:spMkLst>
        </pc:spChg>
        <pc:spChg chg="add mod">
          <ac:chgData name="Chris Alvey" userId="S::calvey00@dmu.ac.uk::0ca81577-0d2b-43c3-8aeb-08f5c699317f" providerId="AD" clId="Web-{B346FEEE-CDD2-4F05-D5B6-91A330D2A4D2}" dt="2019-01-28T13:29:06.200" v="3776" actId="1076"/>
          <ac:spMkLst>
            <pc:docMk/>
            <pc:sldMk cId="2719324833" sldId="266"/>
            <ac:spMk id="11" creationId="{1A141C5B-298E-4EA9-9C64-73F5FBC848F3}"/>
          </ac:spMkLst>
        </pc:spChg>
        <pc:spChg chg="add del">
          <ac:chgData name="Chris Alvey" userId="S::calvey00@dmu.ac.uk::0ca81577-0d2b-43c3-8aeb-08f5c699317f" providerId="AD" clId="Web-{B346FEEE-CDD2-4F05-D5B6-91A330D2A4D2}" dt="2019-01-28T13:09:00.838" v="3484"/>
          <ac:spMkLst>
            <pc:docMk/>
            <pc:sldMk cId="2719324833" sldId="266"/>
            <ac:spMk id="12" creationId="{3BCB5F6A-9EB0-40B0-9D13-3023E9A20508}"/>
          </ac:spMkLst>
        </pc:spChg>
        <pc:spChg chg="add">
          <ac:chgData name="Chris Alvey" userId="S::calvey00@dmu.ac.uk::0ca81577-0d2b-43c3-8aeb-08f5c699317f" providerId="AD" clId="Web-{B346FEEE-CDD2-4F05-D5B6-91A330D2A4D2}" dt="2019-01-28T13:09:00.963" v="3485"/>
          <ac:spMkLst>
            <pc:docMk/>
            <pc:sldMk cId="2719324833" sldId="266"/>
            <ac:spMk id="14" creationId="{D6320AF9-619A-4175-865B-5663E1AEF4C5}"/>
          </ac:spMkLst>
        </pc:spChg>
        <pc:spChg chg="add">
          <ac:chgData name="Chris Alvey" userId="S::calvey00@dmu.ac.uk::0ca81577-0d2b-43c3-8aeb-08f5c699317f" providerId="AD" clId="Web-{B346FEEE-CDD2-4F05-D5B6-91A330D2A4D2}" dt="2019-01-28T13:09:00.963" v="3485"/>
          <ac:spMkLst>
            <pc:docMk/>
            <pc:sldMk cId="2719324833" sldId="266"/>
            <ac:spMk id="20" creationId="{7E018740-5C2B-4A41-AC1A-7E68D1EC1954}"/>
          </ac:spMkLst>
        </pc:spChg>
        <pc:spChg chg="add">
          <ac:chgData name="Chris Alvey" userId="S::calvey00@dmu.ac.uk::0ca81577-0d2b-43c3-8aeb-08f5c699317f" providerId="AD" clId="Web-{B346FEEE-CDD2-4F05-D5B6-91A330D2A4D2}" dt="2019-01-28T13:09:00.963" v="3485"/>
          <ac:spMkLst>
            <pc:docMk/>
            <pc:sldMk cId="2719324833" sldId="266"/>
            <ac:spMk id="22" creationId="{166F75A4-C475-4941-8EE2-B80A06A2C1BB}"/>
          </ac:spMkLst>
        </pc:spChg>
        <pc:spChg chg="add">
          <ac:chgData name="Chris Alvey" userId="S::calvey00@dmu.ac.uk::0ca81577-0d2b-43c3-8aeb-08f5c699317f" providerId="AD" clId="Web-{B346FEEE-CDD2-4F05-D5B6-91A330D2A4D2}" dt="2019-01-28T13:09:00.963" v="3485"/>
          <ac:spMkLst>
            <pc:docMk/>
            <pc:sldMk cId="2719324833" sldId="266"/>
            <ac:spMk id="24" creationId="{A032553A-72E8-4B0D-8405-FF9771C9AF05}"/>
          </ac:spMkLst>
        </pc:spChg>
        <pc:spChg chg="add">
          <ac:chgData name="Chris Alvey" userId="S::calvey00@dmu.ac.uk::0ca81577-0d2b-43c3-8aeb-08f5c699317f" providerId="AD" clId="Web-{B346FEEE-CDD2-4F05-D5B6-91A330D2A4D2}" dt="2019-01-28T13:09:00.963" v="3485"/>
          <ac:spMkLst>
            <pc:docMk/>
            <pc:sldMk cId="2719324833" sldId="266"/>
            <ac:spMk id="26" creationId="{765800AC-C3B9-498E-87BC-29FAE4C76B21}"/>
          </ac:spMkLst>
        </pc:spChg>
        <pc:spChg chg="add">
          <ac:chgData name="Chris Alvey" userId="S::calvey00@dmu.ac.uk::0ca81577-0d2b-43c3-8aeb-08f5c699317f" providerId="AD" clId="Web-{B346FEEE-CDD2-4F05-D5B6-91A330D2A4D2}" dt="2019-01-28T13:09:00.963" v="3485"/>
          <ac:spMkLst>
            <pc:docMk/>
            <pc:sldMk cId="2719324833" sldId="266"/>
            <ac:spMk id="28" creationId="{1F9D6ACB-2FF4-49F9-978A-E0D5327FC635}"/>
          </ac:spMkLst>
        </pc:spChg>
        <pc:spChg chg="add">
          <ac:chgData name="Chris Alvey" userId="S::calvey00@dmu.ac.uk::0ca81577-0d2b-43c3-8aeb-08f5c699317f" providerId="AD" clId="Web-{B346FEEE-CDD2-4F05-D5B6-91A330D2A4D2}" dt="2019-01-28T13:09:00.963" v="3485"/>
          <ac:spMkLst>
            <pc:docMk/>
            <pc:sldMk cId="2719324833" sldId="266"/>
            <ac:spMk id="30" creationId="{A5EC319D-0FEA-4B95-A3EA-01E35672C95B}"/>
          </ac:spMkLst>
        </pc:spChg>
        <pc:grpChg chg="add del">
          <ac:chgData name="Chris Alvey" userId="S::calvey00@dmu.ac.uk::0ca81577-0d2b-43c3-8aeb-08f5c699317f" providerId="AD" clId="Web-{B346FEEE-CDD2-4F05-D5B6-91A330D2A4D2}" dt="2019-01-28T13:08:57.119" v="3482"/>
          <ac:grpSpMkLst>
            <pc:docMk/>
            <pc:sldMk cId="2719324833" sldId="266"/>
            <ac:grpSpMk id="9" creationId="{88C9B83F-64CD-41C1-925F-A08801FFD0BD}"/>
          </ac:grpSpMkLst>
        </pc:grpChg>
        <pc:picChg chg="add del">
          <ac:chgData name="Chris Alvey" userId="S::calvey00@dmu.ac.uk::0ca81577-0d2b-43c3-8aeb-08f5c699317f" providerId="AD" clId="Web-{B346FEEE-CDD2-4F05-D5B6-91A330D2A4D2}" dt="2019-01-28T13:09:00.838" v="3484"/>
          <ac:picMkLst>
            <pc:docMk/>
            <pc:sldMk cId="2719324833" sldId="266"/>
            <ac:picMk id="7" creationId="{00000000-0000-0000-0000-000000000000}"/>
          </ac:picMkLst>
        </pc:picChg>
        <pc:picChg chg="add mod">
          <ac:chgData name="Chris Alvey" userId="S::calvey00@dmu.ac.uk::0ca81577-0d2b-43c3-8aeb-08f5c699317f" providerId="AD" clId="Web-{B346FEEE-CDD2-4F05-D5B6-91A330D2A4D2}" dt="2019-01-28T13:29:08.122" v="3777" actId="1076"/>
          <ac:picMkLst>
            <pc:docMk/>
            <pc:sldMk cId="2719324833" sldId="266"/>
            <ac:picMk id="10" creationId="{00000000-0000-0000-0000-000000000000}"/>
          </ac:picMkLst>
        </pc:picChg>
        <pc:picChg chg="add del mod replId">
          <ac:chgData name="Chris Alvey" userId="S::calvey00@dmu.ac.uk::0ca81577-0d2b-43c3-8aeb-08f5c699317f" providerId="AD" clId="Web-{B346FEEE-CDD2-4F05-D5B6-91A330D2A4D2}" dt="2019-01-28T13:09:00.963" v="3485"/>
          <ac:picMkLst>
            <pc:docMk/>
            <pc:sldMk cId="2719324833" sldId="266"/>
            <ac:picMk id="12" creationId="{00000000-0000-0000-0000-000000000000}"/>
          </ac:picMkLst>
        </pc:picChg>
        <pc:cxnChg chg="add">
          <ac:chgData name="Chris Alvey" userId="S::calvey00@dmu.ac.uk::0ca81577-0d2b-43c3-8aeb-08f5c699317f" providerId="AD" clId="Web-{B346FEEE-CDD2-4F05-D5B6-91A330D2A4D2}" dt="2019-01-28T13:09:00.963" v="3485"/>
          <ac:cxnSpMkLst>
            <pc:docMk/>
            <pc:sldMk cId="2719324833" sldId="266"/>
            <ac:cxnSpMk id="16" creationId="{063B6EC6-D752-4EE7-908B-F8F19E8C7FEA}"/>
          </ac:cxnSpMkLst>
        </pc:cxnChg>
        <pc:cxnChg chg="add">
          <ac:chgData name="Chris Alvey" userId="S::calvey00@dmu.ac.uk::0ca81577-0d2b-43c3-8aeb-08f5c699317f" providerId="AD" clId="Web-{B346FEEE-CDD2-4F05-D5B6-91A330D2A4D2}" dt="2019-01-28T13:09:00.963" v="3485"/>
          <ac:cxnSpMkLst>
            <pc:docMk/>
            <pc:sldMk cId="2719324833" sldId="266"/>
            <ac:cxnSpMk id="18" creationId="{EFECD4E8-AD3E-4228-82A2-9461958EA94D}"/>
          </ac:cxnSpMkLst>
        </pc:cxnChg>
      </pc:sldChg>
      <pc:sldChg chg="addSp delSp modSp mod setBg delDesignElem">
        <pc:chgData name="Chris Alvey" userId="S::calvey00@dmu.ac.uk::0ca81577-0d2b-43c3-8aeb-08f5c699317f" providerId="AD" clId="Web-{B346FEEE-CDD2-4F05-D5B6-91A330D2A4D2}" dt="2019-01-28T13:22:15.715" v="3699"/>
        <pc:sldMkLst>
          <pc:docMk/>
          <pc:sldMk cId="370104390" sldId="267"/>
        </pc:sldMkLst>
        <pc:spChg chg="del mod">
          <ac:chgData name="Chris Alvey" userId="S::calvey00@dmu.ac.uk::0ca81577-0d2b-43c3-8aeb-08f5c699317f" providerId="AD" clId="Web-{B346FEEE-CDD2-4F05-D5B6-91A330D2A4D2}" dt="2019-01-28T09:59:38.939" v="709"/>
          <ac:spMkLst>
            <pc:docMk/>
            <pc:sldMk cId="370104390" sldId="267"/>
            <ac:spMk id="2" creationId="{00000000-0000-0000-0000-000000000000}"/>
          </ac:spMkLst>
        </pc:spChg>
        <pc:spChg chg="del">
          <ac:chgData name="Chris Alvey" userId="S::calvey00@dmu.ac.uk::0ca81577-0d2b-43c3-8aeb-08f5c699317f" providerId="AD" clId="Web-{B346FEEE-CDD2-4F05-D5B6-91A330D2A4D2}" dt="2019-01-28T09:59:18.596" v="689"/>
          <ac:spMkLst>
            <pc:docMk/>
            <pc:sldMk cId="370104390" sldId="267"/>
            <ac:spMk id="3" creationId="{00000000-0000-0000-0000-000000000000}"/>
          </ac:spMkLst>
        </pc:spChg>
        <pc:spChg chg="add">
          <ac:chgData name="Chris Alvey" userId="S::calvey00@dmu.ac.uk::0ca81577-0d2b-43c3-8aeb-08f5c699317f" providerId="AD" clId="Web-{B346FEEE-CDD2-4F05-D5B6-91A330D2A4D2}" dt="2019-01-28T13:08:38.557" v="3480"/>
          <ac:spMkLst>
            <pc:docMk/>
            <pc:sldMk cId="370104390" sldId="267"/>
            <ac:spMk id="7" creationId="{21029ED5-F105-4DD2-99C8-1E4422817978}"/>
          </ac:spMkLst>
        </pc:spChg>
        <pc:spChg chg="add">
          <ac:chgData name="Chris Alvey" userId="S::calvey00@dmu.ac.uk::0ca81577-0d2b-43c3-8aeb-08f5c699317f" providerId="AD" clId="Web-{B346FEEE-CDD2-4F05-D5B6-91A330D2A4D2}" dt="2019-01-28T13:08:38.557" v="3480"/>
          <ac:spMkLst>
            <pc:docMk/>
            <pc:sldMk cId="370104390" sldId="267"/>
            <ac:spMk id="20" creationId="{5C9652B3-A450-4ED6-8FBF-F536BA60B4D8}"/>
          </ac:spMkLst>
        </pc:spChg>
        <pc:spChg chg="add">
          <ac:chgData name="Chris Alvey" userId="S::calvey00@dmu.ac.uk::0ca81577-0d2b-43c3-8aeb-08f5c699317f" providerId="AD" clId="Web-{B346FEEE-CDD2-4F05-D5B6-91A330D2A4D2}" dt="2019-01-28T12:28:52.068" v="2754"/>
          <ac:spMkLst>
            <pc:docMk/>
            <pc:sldMk cId="370104390" sldId="267"/>
            <ac:spMk id="21" creationId="{03E8462A-FEBA-4848-81CC-3F8DA3E477BE}"/>
          </ac:spMkLst>
        </pc:spChg>
        <pc:spChg chg="add">
          <ac:chgData name="Chris Alvey" userId="S::calvey00@dmu.ac.uk::0ca81577-0d2b-43c3-8aeb-08f5c699317f" providerId="AD" clId="Web-{B346FEEE-CDD2-4F05-D5B6-91A330D2A4D2}" dt="2019-01-28T12:28:52.068" v="2754"/>
          <ac:spMkLst>
            <pc:docMk/>
            <pc:sldMk cId="370104390" sldId="267"/>
            <ac:spMk id="34" creationId="{7941F9B1-B01B-4A84-89D9-B169AEB4E456}"/>
          </ac:spMkLst>
        </pc:spChg>
        <pc:grpChg chg="add">
          <ac:chgData name="Chris Alvey" userId="S::calvey00@dmu.ac.uk::0ca81577-0d2b-43c3-8aeb-08f5c699317f" providerId="AD" clId="Web-{B346FEEE-CDD2-4F05-D5B6-91A330D2A4D2}" dt="2019-01-28T13:08:38.557" v="3480"/>
          <ac:grpSpMkLst>
            <pc:docMk/>
            <pc:sldMk cId="370104390" sldId="267"/>
            <ac:grpSpMk id="6" creationId="{DDE8DE2B-61C1-46D5-BEB8-521321C182C4}"/>
          </ac:grpSpMkLst>
        </pc:grpChg>
        <pc:grpChg chg="add">
          <ac:chgData name="Chris Alvey" userId="S::calvey00@dmu.ac.uk::0ca81577-0d2b-43c3-8aeb-08f5c699317f" providerId="AD" clId="Web-{B346FEEE-CDD2-4F05-D5B6-91A330D2A4D2}" dt="2019-01-28T13:08:38.557" v="3480"/>
          <ac:grpSpMkLst>
            <pc:docMk/>
            <pc:sldMk cId="370104390" sldId="267"/>
            <ac:grpSpMk id="8" creationId="{2D621E68-BF28-4A1C-B1A2-4E55E139E79A}"/>
          </ac:grpSpMkLst>
        </pc:grpChg>
        <pc:grpChg chg="add">
          <ac:chgData name="Chris Alvey" userId="S::calvey00@dmu.ac.uk::0ca81577-0d2b-43c3-8aeb-08f5c699317f" providerId="AD" clId="Web-{B346FEEE-CDD2-4F05-D5B6-91A330D2A4D2}" dt="2019-01-28T12:28:52.068" v="2754"/>
          <ac:grpSpMkLst>
            <pc:docMk/>
            <pc:sldMk cId="370104390" sldId="267"/>
            <ac:grpSpMk id="9" creationId="{609316A9-990D-4EC3-A671-70EE5C1493A4}"/>
          </ac:grpSpMkLst>
        </pc:grpChg>
        <pc:grpChg chg="add">
          <ac:chgData name="Chris Alvey" userId="S::calvey00@dmu.ac.uk::0ca81577-0d2b-43c3-8aeb-08f5c699317f" providerId="AD" clId="Web-{B346FEEE-CDD2-4F05-D5B6-91A330D2A4D2}" dt="2019-01-28T12:28:52.068" v="2754"/>
          <ac:grpSpMkLst>
            <pc:docMk/>
            <pc:sldMk cId="370104390" sldId="267"/>
            <ac:grpSpMk id="23" creationId="{2109F83F-40FE-4DB3-84CC-09FB3340D06D}"/>
          </ac:grpSpMkLst>
        </pc:grpChg>
        <pc:picChg chg="add mod ord">
          <ac:chgData name="Chris Alvey" userId="S::calvey00@dmu.ac.uk::0ca81577-0d2b-43c3-8aeb-08f5c699317f" providerId="AD" clId="Web-{B346FEEE-CDD2-4F05-D5B6-91A330D2A4D2}" dt="2019-01-28T13:08:38.557" v="3480"/>
          <ac:picMkLst>
            <pc:docMk/>
            <pc:sldMk cId="370104390" sldId="267"/>
            <ac:picMk id="4" creationId="{7A08D27D-7802-4696-9457-6C6ACC7FC1C6}"/>
          </ac:picMkLst>
        </pc:picChg>
      </pc:sldChg>
      <pc:sldChg chg="addSp delSp modSp mod setBg delDesignElem">
        <pc:chgData name="Chris Alvey" userId="S::calvey00@dmu.ac.uk::0ca81577-0d2b-43c3-8aeb-08f5c699317f" providerId="AD" clId="Web-{B346FEEE-CDD2-4F05-D5B6-91A330D2A4D2}" dt="2019-01-28T13:28:34.403" v="3770"/>
        <pc:sldMkLst>
          <pc:docMk/>
          <pc:sldMk cId="2601164242" sldId="268"/>
        </pc:sldMkLst>
        <pc:spChg chg="mod">
          <ac:chgData name="Chris Alvey" userId="S::calvey00@dmu.ac.uk::0ca81577-0d2b-43c3-8aeb-08f5c699317f" providerId="AD" clId="Web-{B346FEEE-CDD2-4F05-D5B6-91A330D2A4D2}" dt="2019-01-28T13:28:34.403" v="3770"/>
          <ac:spMkLst>
            <pc:docMk/>
            <pc:sldMk cId="2601164242" sldId="268"/>
            <ac:spMk id="2" creationId="{00000000-0000-0000-0000-000000000000}"/>
          </ac:spMkLst>
        </pc:spChg>
        <pc:spChg chg="del mod replId">
          <ac:chgData name="Chris Alvey" userId="S::calvey00@dmu.ac.uk::0ca81577-0d2b-43c3-8aeb-08f5c699317f" providerId="AD" clId="Web-{B346FEEE-CDD2-4F05-D5B6-91A330D2A4D2}" dt="2019-01-28T12:16:13.894" v="2625"/>
          <ac:spMkLst>
            <pc:docMk/>
            <pc:sldMk cId="2601164242" sldId="268"/>
            <ac:spMk id="6" creationId="{00000000-0000-0000-0000-000000000000}"/>
          </ac:spMkLst>
        </pc:spChg>
        <pc:spChg chg="add">
          <ac:chgData name="Chris Alvey" userId="S::calvey00@dmu.ac.uk::0ca81577-0d2b-43c3-8aeb-08f5c699317f" providerId="AD" clId="Web-{B346FEEE-CDD2-4F05-D5B6-91A330D2A4D2}" dt="2019-01-28T12:16:13.894" v="2625"/>
          <ac:spMkLst>
            <pc:docMk/>
            <pc:sldMk cId="2601164242" sldId="268"/>
            <ac:spMk id="10" creationId="{655AE6B0-AC9E-4167-806F-E9DB135FC46B}"/>
          </ac:spMkLst>
        </pc:spChg>
        <pc:spChg chg="add">
          <ac:chgData name="Chris Alvey" userId="S::calvey00@dmu.ac.uk::0ca81577-0d2b-43c3-8aeb-08f5c699317f" providerId="AD" clId="Web-{B346FEEE-CDD2-4F05-D5B6-91A330D2A4D2}" dt="2019-01-28T12:16:13.894" v="2625"/>
          <ac:spMkLst>
            <pc:docMk/>
            <pc:sldMk cId="2601164242" sldId="268"/>
            <ac:spMk id="23" creationId="{87BD1F4E-A66D-4C06-86DA-8D56CA7A3B41}"/>
          </ac:spMkLst>
        </pc:spChg>
        <pc:grpChg chg="add">
          <ac:chgData name="Chris Alvey" userId="S::calvey00@dmu.ac.uk::0ca81577-0d2b-43c3-8aeb-08f5c699317f" providerId="AD" clId="Web-{B346FEEE-CDD2-4F05-D5B6-91A330D2A4D2}" dt="2019-01-28T12:16:13.894" v="2625"/>
          <ac:grpSpMkLst>
            <pc:docMk/>
            <pc:sldMk cId="2601164242" sldId="268"/>
            <ac:grpSpMk id="12" creationId="{3523416A-383B-4FDC-B4C9-D8EDDFE9C043}"/>
          </ac:grpSpMkLst>
        </pc:grpChg>
        <pc:graphicFrameChg chg="add mod">
          <ac:chgData name="Chris Alvey" userId="S::calvey00@dmu.ac.uk::0ca81577-0d2b-43c3-8aeb-08f5c699317f" providerId="AD" clId="Web-{B346FEEE-CDD2-4F05-D5B6-91A330D2A4D2}" dt="2019-01-28T12:16:23.238" v="2627" actId="14100"/>
          <ac:graphicFrameMkLst>
            <pc:docMk/>
            <pc:sldMk cId="2601164242" sldId="268"/>
            <ac:graphicFrameMk id="5" creationId="{181A3D40-6F40-4D6A-96B3-C7A79C445DFA}"/>
          </ac:graphicFrameMkLst>
        </pc:graphicFrameChg>
      </pc:sldChg>
      <pc:sldChg chg="addSp delSp modSp mod setBg delDesignElem">
        <pc:chgData name="Chris Alvey" userId="S::calvey00@dmu.ac.uk::0ca81577-0d2b-43c3-8aeb-08f5c699317f" providerId="AD" clId="Web-{B346FEEE-CDD2-4F05-D5B6-91A330D2A4D2}" dt="2019-01-28T13:28:10.684" v="3763" actId="1076"/>
        <pc:sldMkLst>
          <pc:docMk/>
          <pc:sldMk cId="1718355139" sldId="269"/>
        </pc:sldMkLst>
        <pc:spChg chg="mod">
          <ac:chgData name="Chris Alvey" userId="S::calvey00@dmu.ac.uk::0ca81577-0d2b-43c3-8aeb-08f5c699317f" providerId="AD" clId="Web-{B346FEEE-CDD2-4F05-D5B6-91A330D2A4D2}" dt="2019-01-28T13:08:23.979" v="3479" actId="1076"/>
          <ac:spMkLst>
            <pc:docMk/>
            <pc:sldMk cId="1718355139" sldId="269"/>
            <ac:spMk id="2" creationId="{00000000-0000-0000-0000-000000000000}"/>
          </ac:spMkLst>
        </pc:spChg>
        <pc:spChg chg="del">
          <ac:chgData name="Chris Alvey" userId="S::calvey00@dmu.ac.uk::0ca81577-0d2b-43c3-8aeb-08f5c699317f" providerId="AD" clId="Web-{B346FEEE-CDD2-4F05-D5B6-91A330D2A4D2}" dt="2019-01-28T10:52:41.868" v="957"/>
          <ac:spMkLst>
            <pc:docMk/>
            <pc:sldMk cId="1718355139" sldId="269"/>
            <ac:spMk id="3" creationId="{00000000-0000-0000-0000-000000000000}"/>
          </ac:spMkLst>
        </pc:spChg>
        <pc:spChg chg="add mod">
          <ac:chgData name="Chris Alvey" userId="S::calvey00@dmu.ac.uk::0ca81577-0d2b-43c3-8aeb-08f5c699317f" providerId="AD" clId="Web-{B346FEEE-CDD2-4F05-D5B6-91A330D2A4D2}" dt="2019-01-28T13:08:07.979" v="3471" actId="1076"/>
          <ac:spMkLst>
            <pc:docMk/>
            <pc:sldMk cId="1718355139" sldId="269"/>
            <ac:spMk id="6" creationId="{B93C1BF8-9320-4789-8D8B-0DAEC36B8B00}"/>
          </ac:spMkLst>
        </pc:spChg>
        <pc:spChg chg="add del mod">
          <ac:chgData name="Chris Alvey" userId="S::calvey00@dmu.ac.uk::0ca81577-0d2b-43c3-8aeb-08f5c699317f" providerId="AD" clId="Web-{B346FEEE-CDD2-4F05-D5B6-91A330D2A4D2}" dt="2019-01-28T13:08:10.447" v="3475"/>
          <ac:spMkLst>
            <pc:docMk/>
            <pc:sldMk cId="1718355139" sldId="269"/>
            <ac:spMk id="8" creationId="{9BE3FD94-FE4B-4CCB-B319-27A368E3FAD4}"/>
          </ac:spMkLst>
        </pc:spChg>
        <pc:grpChg chg="add">
          <ac:chgData name="Chris Alvey" userId="S::calvey00@dmu.ac.uk::0ca81577-0d2b-43c3-8aeb-08f5c699317f" providerId="AD" clId="Web-{B346FEEE-CDD2-4F05-D5B6-91A330D2A4D2}" dt="2019-01-28T12:29:32.255" v="2756"/>
          <ac:grpSpMkLst>
            <pc:docMk/>
            <pc:sldMk cId="1718355139" sldId="269"/>
            <ac:grpSpMk id="9" creationId="{B4DE830A-B531-4A3B-96F6-0ECE88B08555}"/>
          </ac:grpSpMkLst>
        </pc:grpChg>
        <pc:picChg chg="add del mod ord">
          <ac:chgData name="Chris Alvey" userId="S::calvey00@dmu.ac.uk::0ca81577-0d2b-43c3-8aeb-08f5c699317f" providerId="AD" clId="Web-{B346FEEE-CDD2-4F05-D5B6-91A330D2A4D2}" dt="2019-01-28T13:08:08.541" v="3474"/>
          <ac:picMkLst>
            <pc:docMk/>
            <pc:sldMk cId="1718355139" sldId="269"/>
            <ac:picMk id="4" creationId="{02D333B6-0D1D-4BA9-9411-83A4D790F899}"/>
          </ac:picMkLst>
        </pc:picChg>
        <pc:picChg chg="add mod ord">
          <ac:chgData name="Chris Alvey" userId="S::calvey00@dmu.ac.uk::0ca81577-0d2b-43c3-8aeb-08f5c699317f" providerId="AD" clId="Web-{B346FEEE-CDD2-4F05-D5B6-91A330D2A4D2}" dt="2019-01-28T13:28:10.684" v="3763" actId="1076"/>
          <ac:picMkLst>
            <pc:docMk/>
            <pc:sldMk cId="1718355139" sldId="269"/>
            <ac:picMk id="20" creationId="{58A0C668-F75E-4B65-8ADE-709DDB319969}"/>
          </ac:picMkLst>
        </pc:picChg>
      </pc:sldChg>
      <pc:sldChg chg="modSp">
        <pc:chgData name="Chris Alvey" userId="S::calvey00@dmu.ac.uk::0ca81577-0d2b-43c3-8aeb-08f5c699317f" providerId="AD" clId="Web-{B346FEEE-CDD2-4F05-D5B6-91A330D2A4D2}" dt="2019-01-28T13:34:26.873" v="3852" actId="1076"/>
        <pc:sldMkLst>
          <pc:docMk/>
          <pc:sldMk cId="3109753516" sldId="271"/>
        </pc:sldMkLst>
        <pc:picChg chg="mod">
          <ac:chgData name="Chris Alvey" userId="S::calvey00@dmu.ac.uk::0ca81577-0d2b-43c3-8aeb-08f5c699317f" providerId="AD" clId="Web-{B346FEEE-CDD2-4F05-D5B6-91A330D2A4D2}" dt="2019-01-28T13:34:22.263" v="3851" actId="14100"/>
          <ac:picMkLst>
            <pc:docMk/>
            <pc:sldMk cId="3109753516" sldId="271"/>
            <ac:picMk id="4" creationId="{00000000-0000-0000-0000-000000000000}"/>
          </ac:picMkLst>
        </pc:picChg>
        <pc:picChg chg="mod">
          <ac:chgData name="Chris Alvey" userId="S::calvey00@dmu.ac.uk::0ca81577-0d2b-43c3-8aeb-08f5c699317f" providerId="AD" clId="Web-{B346FEEE-CDD2-4F05-D5B6-91A330D2A4D2}" dt="2019-01-28T13:34:26.873" v="3852" actId="1076"/>
          <ac:picMkLst>
            <pc:docMk/>
            <pc:sldMk cId="3109753516" sldId="271"/>
            <ac:picMk id="5" creationId="{00000000-0000-0000-0000-000000000000}"/>
          </ac:picMkLst>
        </pc:picChg>
      </pc:sldChg>
      <pc:sldChg chg="modSp">
        <pc:chgData name="Chris Alvey" userId="S::calvey00@dmu.ac.uk::0ca81577-0d2b-43c3-8aeb-08f5c699317f" providerId="AD" clId="Web-{B346FEEE-CDD2-4F05-D5B6-91A330D2A4D2}" dt="2019-01-28T13:29:16.700" v="3779" actId="1076"/>
        <pc:sldMkLst>
          <pc:docMk/>
          <pc:sldMk cId="4170527395" sldId="272"/>
        </pc:sldMkLst>
        <pc:spChg chg="mod">
          <ac:chgData name="Chris Alvey" userId="S::calvey00@dmu.ac.uk::0ca81577-0d2b-43c3-8aeb-08f5c699317f" providerId="AD" clId="Web-{B346FEEE-CDD2-4F05-D5B6-91A330D2A4D2}" dt="2019-01-28T13:29:16.700" v="3779" actId="1076"/>
          <ac:spMkLst>
            <pc:docMk/>
            <pc:sldMk cId="4170527395" sldId="272"/>
            <ac:spMk id="2" creationId="{00000000-0000-0000-0000-000000000000}"/>
          </ac:spMkLst>
        </pc:spChg>
      </pc:sldChg>
      <pc:sldChg chg="modSp">
        <pc:chgData name="Chris Alvey" userId="S::calvey00@dmu.ac.uk::0ca81577-0d2b-43c3-8aeb-08f5c699317f" providerId="AD" clId="Web-{B346FEEE-CDD2-4F05-D5B6-91A330D2A4D2}" dt="2019-01-28T13:29:21.341" v="3780" actId="14100"/>
        <pc:sldMkLst>
          <pc:docMk/>
          <pc:sldMk cId="4105802593" sldId="273"/>
        </pc:sldMkLst>
        <pc:spChg chg="mod">
          <ac:chgData name="Chris Alvey" userId="S::calvey00@dmu.ac.uk::0ca81577-0d2b-43c3-8aeb-08f5c699317f" providerId="AD" clId="Web-{B346FEEE-CDD2-4F05-D5B6-91A330D2A4D2}" dt="2019-01-28T13:29:21.341" v="3780" actId="14100"/>
          <ac:spMkLst>
            <pc:docMk/>
            <pc:sldMk cId="4105802593" sldId="273"/>
            <ac:spMk id="2" creationId="{00000000-0000-0000-0000-000000000000}"/>
          </ac:spMkLst>
        </pc:spChg>
      </pc:sldChg>
      <pc:sldChg chg="modSp ord">
        <pc:chgData name="Chris Alvey" userId="S::calvey00@dmu.ac.uk::0ca81577-0d2b-43c3-8aeb-08f5c699317f" providerId="AD" clId="Web-{B346FEEE-CDD2-4F05-D5B6-91A330D2A4D2}" dt="2019-01-28T13:31:29.622" v="3806" actId="1076"/>
        <pc:sldMkLst>
          <pc:docMk/>
          <pc:sldMk cId="1948063017" sldId="274"/>
        </pc:sldMkLst>
        <pc:spChg chg="mod">
          <ac:chgData name="Chris Alvey" userId="S::calvey00@dmu.ac.uk::0ca81577-0d2b-43c3-8aeb-08f5c699317f" providerId="AD" clId="Web-{B346FEEE-CDD2-4F05-D5B6-91A330D2A4D2}" dt="2019-01-28T13:31:29.622" v="3806" actId="1076"/>
          <ac:spMkLst>
            <pc:docMk/>
            <pc:sldMk cId="1948063017" sldId="274"/>
            <ac:spMk id="2" creationId="{00000000-0000-0000-0000-000000000000}"/>
          </ac:spMkLst>
        </pc:spChg>
        <pc:spChg chg="mod">
          <ac:chgData name="Chris Alvey" userId="S::calvey00@dmu.ac.uk::0ca81577-0d2b-43c3-8aeb-08f5c699317f" providerId="AD" clId="Web-{B346FEEE-CDD2-4F05-D5B6-91A330D2A4D2}" dt="2019-01-28T13:31:24.513" v="3805" actId="1076"/>
          <ac:spMkLst>
            <pc:docMk/>
            <pc:sldMk cId="1948063017" sldId="274"/>
            <ac:spMk id="3" creationId="{00000000-0000-0000-0000-000000000000}"/>
          </ac:spMkLst>
        </pc:spChg>
        <pc:graphicFrameChg chg="mod modGraphic">
          <ac:chgData name="Chris Alvey" userId="S::calvey00@dmu.ac.uk::0ca81577-0d2b-43c3-8aeb-08f5c699317f" providerId="AD" clId="Web-{B346FEEE-CDD2-4F05-D5B6-91A330D2A4D2}" dt="2019-01-28T13:31:21.732" v="3804" actId="1076"/>
          <ac:graphicFrameMkLst>
            <pc:docMk/>
            <pc:sldMk cId="1948063017" sldId="274"/>
            <ac:graphicFrameMk id="4" creationId="{00000000-0000-0000-0000-000000000000}"/>
          </ac:graphicFrameMkLst>
        </pc:graphicFrameChg>
      </pc:sldChg>
      <pc:sldChg chg="modSp">
        <pc:chgData name="Chris Alvey" userId="S::calvey00@dmu.ac.uk::0ca81577-0d2b-43c3-8aeb-08f5c699317f" providerId="AD" clId="Web-{B346FEEE-CDD2-4F05-D5B6-91A330D2A4D2}" dt="2019-01-28T10:38:04.444" v="790"/>
        <pc:sldMkLst>
          <pc:docMk/>
          <pc:sldMk cId="1882081902" sldId="275"/>
        </pc:sldMkLst>
        <pc:graphicFrameChg chg="modGraphic">
          <ac:chgData name="Chris Alvey" userId="S::calvey00@dmu.ac.uk::0ca81577-0d2b-43c3-8aeb-08f5c699317f" providerId="AD" clId="Web-{B346FEEE-CDD2-4F05-D5B6-91A330D2A4D2}" dt="2019-01-28T10:38:04.444" v="790"/>
          <ac:graphicFrameMkLst>
            <pc:docMk/>
            <pc:sldMk cId="1882081902" sldId="275"/>
            <ac:graphicFrameMk id="4" creationId="{00000000-0000-0000-0000-000000000000}"/>
          </ac:graphicFrameMkLst>
        </pc:graphicFrameChg>
      </pc:sldChg>
      <pc:sldChg chg="addSp modSp mod ord setBg setClrOvrMap delDesignElem">
        <pc:chgData name="Chris Alvey" userId="S::calvey00@dmu.ac.uk::0ca81577-0d2b-43c3-8aeb-08f5c699317f" providerId="AD" clId="Web-{B346FEEE-CDD2-4F05-D5B6-91A330D2A4D2}" dt="2019-01-28T13:22:15.699" v="3692"/>
        <pc:sldMkLst>
          <pc:docMk/>
          <pc:sldMk cId="2394801817" sldId="276"/>
        </pc:sldMkLst>
        <pc:spChg chg="mod">
          <ac:chgData name="Chris Alvey" userId="S::calvey00@dmu.ac.uk::0ca81577-0d2b-43c3-8aeb-08f5c699317f" providerId="AD" clId="Web-{B346FEEE-CDD2-4F05-D5B6-91A330D2A4D2}" dt="2019-01-28T12:39:43.960" v="2928"/>
          <ac:spMkLst>
            <pc:docMk/>
            <pc:sldMk cId="2394801817" sldId="276"/>
            <ac:spMk id="2" creationId="{00000000-0000-0000-0000-000000000000}"/>
          </ac:spMkLst>
        </pc:spChg>
        <pc:spChg chg="mod">
          <ac:chgData name="Chris Alvey" userId="S::calvey00@dmu.ac.uk::0ca81577-0d2b-43c3-8aeb-08f5c699317f" providerId="AD" clId="Web-{B346FEEE-CDD2-4F05-D5B6-91A330D2A4D2}" dt="2019-01-28T12:40:00.288" v="2933" actId="1076"/>
          <ac:spMkLst>
            <pc:docMk/>
            <pc:sldMk cId="2394801817" sldId="276"/>
            <ac:spMk id="3" creationId="{00000000-0000-0000-0000-000000000000}"/>
          </ac:spMkLst>
        </pc:spChg>
        <pc:spChg chg="add">
          <ac:chgData name="Chris Alvey" userId="S::calvey00@dmu.ac.uk::0ca81577-0d2b-43c3-8aeb-08f5c699317f" providerId="AD" clId="Web-{B346FEEE-CDD2-4F05-D5B6-91A330D2A4D2}" dt="2019-01-28T12:39:43.960" v="2928"/>
          <ac:spMkLst>
            <pc:docMk/>
            <pc:sldMk cId="2394801817" sldId="276"/>
            <ac:spMk id="5" creationId="{A65AC7D1-EAA9-48F5-B509-60A7F50BF703}"/>
          </ac:spMkLst>
        </pc:spChg>
        <pc:spChg chg="add">
          <ac:chgData name="Chris Alvey" userId="S::calvey00@dmu.ac.uk::0ca81577-0d2b-43c3-8aeb-08f5c699317f" providerId="AD" clId="Web-{B346FEEE-CDD2-4F05-D5B6-91A330D2A4D2}" dt="2019-01-28T12:39:43.960" v="2928"/>
          <ac:spMkLst>
            <pc:docMk/>
            <pc:sldMk cId="2394801817" sldId="276"/>
            <ac:spMk id="6" creationId="{D6320AF9-619A-4175-865B-5663E1AEF4C5}"/>
          </ac:spMkLst>
        </pc:spChg>
        <pc:spChg chg="add">
          <ac:chgData name="Chris Alvey" userId="S::calvey00@dmu.ac.uk::0ca81577-0d2b-43c3-8aeb-08f5c699317f" providerId="AD" clId="Web-{B346FEEE-CDD2-4F05-D5B6-91A330D2A4D2}" dt="2019-01-28T12:23:20.286" v="2698"/>
          <ac:spMkLst>
            <pc:docMk/>
            <pc:sldMk cId="2394801817" sldId="276"/>
            <ac:spMk id="8" creationId="{A65AC7D1-EAA9-48F5-B509-60A7F50BF703}"/>
          </ac:spMkLst>
        </pc:spChg>
        <pc:spChg chg="add">
          <ac:chgData name="Chris Alvey" userId="S::calvey00@dmu.ac.uk::0ca81577-0d2b-43c3-8aeb-08f5c699317f" providerId="AD" clId="Web-{B346FEEE-CDD2-4F05-D5B6-91A330D2A4D2}" dt="2019-01-28T12:23:20.286" v="2698"/>
          <ac:spMkLst>
            <pc:docMk/>
            <pc:sldMk cId="2394801817" sldId="276"/>
            <ac:spMk id="10" creationId="{D6320AF9-619A-4175-865B-5663E1AEF4C5}"/>
          </ac:spMkLst>
        </pc:spChg>
        <pc:spChg chg="add">
          <ac:chgData name="Chris Alvey" userId="S::calvey00@dmu.ac.uk::0ca81577-0d2b-43c3-8aeb-08f5c699317f" providerId="AD" clId="Web-{B346FEEE-CDD2-4F05-D5B6-91A330D2A4D2}" dt="2019-01-28T12:39:43.960" v="2928"/>
          <ac:spMkLst>
            <pc:docMk/>
            <pc:sldMk cId="2394801817" sldId="276"/>
            <ac:spMk id="11" creationId="{7E018740-5C2B-4A41-AC1A-7E68D1EC1954}"/>
          </ac:spMkLst>
        </pc:spChg>
        <pc:spChg chg="add">
          <ac:chgData name="Chris Alvey" userId="S::calvey00@dmu.ac.uk::0ca81577-0d2b-43c3-8aeb-08f5c699317f" providerId="AD" clId="Web-{B346FEEE-CDD2-4F05-D5B6-91A330D2A4D2}" dt="2019-01-28T12:39:43.960" v="2928"/>
          <ac:spMkLst>
            <pc:docMk/>
            <pc:sldMk cId="2394801817" sldId="276"/>
            <ac:spMk id="13" creationId="{166F75A4-C475-4941-8EE2-B80A06A2C1BB}"/>
          </ac:spMkLst>
        </pc:spChg>
        <pc:spChg chg="add">
          <ac:chgData name="Chris Alvey" userId="S::calvey00@dmu.ac.uk::0ca81577-0d2b-43c3-8aeb-08f5c699317f" providerId="AD" clId="Web-{B346FEEE-CDD2-4F05-D5B6-91A330D2A4D2}" dt="2019-01-28T12:39:43.960" v="2928"/>
          <ac:spMkLst>
            <pc:docMk/>
            <pc:sldMk cId="2394801817" sldId="276"/>
            <ac:spMk id="15" creationId="{A032553A-72E8-4B0D-8405-FF9771C9AF05}"/>
          </ac:spMkLst>
        </pc:spChg>
        <pc:spChg chg="add">
          <ac:chgData name="Chris Alvey" userId="S::calvey00@dmu.ac.uk::0ca81577-0d2b-43c3-8aeb-08f5c699317f" providerId="AD" clId="Web-{B346FEEE-CDD2-4F05-D5B6-91A330D2A4D2}" dt="2019-01-28T12:23:20.286" v="2698"/>
          <ac:spMkLst>
            <pc:docMk/>
            <pc:sldMk cId="2394801817" sldId="276"/>
            <ac:spMk id="16" creationId="{7E018740-5C2B-4A41-AC1A-7E68D1EC1954}"/>
          </ac:spMkLst>
        </pc:spChg>
        <pc:spChg chg="add">
          <ac:chgData name="Chris Alvey" userId="S::calvey00@dmu.ac.uk::0ca81577-0d2b-43c3-8aeb-08f5c699317f" providerId="AD" clId="Web-{B346FEEE-CDD2-4F05-D5B6-91A330D2A4D2}" dt="2019-01-28T12:39:43.960" v="2928"/>
          <ac:spMkLst>
            <pc:docMk/>
            <pc:sldMk cId="2394801817" sldId="276"/>
            <ac:spMk id="17" creationId="{765800AC-C3B9-498E-87BC-29FAE4C76B21}"/>
          </ac:spMkLst>
        </pc:spChg>
        <pc:spChg chg="add">
          <ac:chgData name="Chris Alvey" userId="S::calvey00@dmu.ac.uk::0ca81577-0d2b-43c3-8aeb-08f5c699317f" providerId="AD" clId="Web-{B346FEEE-CDD2-4F05-D5B6-91A330D2A4D2}" dt="2019-01-28T12:23:20.286" v="2698"/>
          <ac:spMkLst>
            <pc:docMk/>
            <pc:sldMk cId="2394801817" sldId="276"/>
            <ac:spMk id="18" creationId="{166F75A4-C475-4941-8EE2-B80A06A2C1BB}"/>
          </ac:spMkLst>
        </pc:spChg>
        <pc:spChg chg="add">
          <ac:chgData name="Chris Alvey" userId="S::calvey00@dmu.ac.uk::0ca81577-0d2b-43c3-8aeb-08f5c699317f" providerId="AD" clId="Web-{B346FEEE-CDD2-4F05-D5B6-91A330D2A4D2}" dt="2019-01-28T12:39:43.960" v="2928"/>
          <ac:spMkLst>
            <pc:docMk/>
            <pc:sldMk cId="2394801817" sldId="276"/>
            <ac:spMk id="19" creationId="{1F9D6ACB-2FF4-49F9-978A-E0D5327FC635}"/>
          </ac:spMkLst>
        </pc:spChg>
        <pc:spChg chg="add">
          <ac:chgData name="Chris Alvey" userId="S::calvey00@dmu.ac.uk::0ca81577-0d2b-43c3-8aeb-08f5c699317f" providerId="AD" clId="Web-{B346FEEE-CDD2-4F05-D5B6-91A330D2A4D2}" dt="2019-01-28T12:23:20.286" v="2698"/>
          <ac:spMkLst>
            <pc:docMk/>
            <pc:sldMk cId="2394801817" sldId="276"/>
            <ac:spMk id="20" creationId="{A032553A-72E8-4B0D-8405-FF9771C9AF05}"/>
          </ac:spMkLst>
        </pc:spChg>
        <pc:spChg chg="add">
          <ac:chgData name="Chris Alvey" userId="S::calvey00@dmu.ac.uk::0ca81577-0d2b-43c3-8aeb-08f5c699317f" providerId="AD" clId="Web-{B346FEEE-CDD2-4F05-D5B6-91A330D2A4D2}" dt="2019-01-28T12:39:43.960" v="2928"/>
          <ac:spMkLst>
            <pc:docMk/>
            <pc:sldMk cId="2394801817" sldId="276"/>
            <ac:spMk id="21" creationId="{142BFA2A-77A0-4F60-A32A-685681C84889}"/>
          </ac:spMkLst>
        </pc:spChg>
        <pc:spChg chg="add">
          <ac:chgData name="Chris Alvey" userId="S::calvey00@dmu.ac.uk::0ca81577-0d2b-43c3-8aeb-08f5c699317f" providerId="AD" clId="Web-{B346FEEE-CDD2-4F05-D5B6-91A330D2A4D2}" dt="2019-01-28T12:23:20.286" v="2698"/>
          <ac:spMkLst>
            <pc:docMk/>
            <pc:sldMk cId="2394801817" sldId="276"/>
            <ac:spMk id="22" creationId="{765800AC-C3B9-498E-87BC-29FAE4C76B21}"/>
          </ac:spMkLst>
        </pc:spChg>
        <pc:spChg chg="add">
          <ac:chgData name="Chris Alvey" userId="S::calvey00@dmu.ac.uk::0ca81577-0d2b-43c3-8aeb-08f5c699317f" providerId="AD" clId="Web-{B346FEEE-CDD2-4F05-D5B6-91A330D2A4D2}" dt="2019-01-28T12:23:20.286" v="2698"/>
          <ac:spMkLst>
            <pc:docMk/>
            <pc:sldMk cId="2394801817" sldId="276"/>
            <ac:spMk id="24" creationId="{1F9D6ACB-2FF4-49F9-978A-E0D5327FC635}"/>
          </ac:spMkLst>
        </pc:spChg>
        <pc:spChg chg="add">
          <ac:chgData name="Chris Alvey" userId="S::calvey00@dmu.ac.uk::0ca81577-0d2b-43c3-8aeb-08f5c699317f" providerId="AD" clId="Web-{B346FEEE-CDD2-4F05-D5B6-91A330D2A4D2}" dt="2019-01-28T12:23:20.286" v="2698"/>
          <ac:spMkLst>
            <pc:docMk/>
            <pc:sldMk cId="2394801817" sldId="276"/>
            <ac:spMk id="26" creationId="{142BFA2A-77A0-4F60-A32A-685681C84889}"/>
          </ac:spMkLst>
        </pc:spChg>
        <pc:cxnChg chg="add">
          <ac:chgData name="Chris Alvey" userId="S::calvey00@dmu.ac.uk::0ca81577-0d2b-43c3-8aeb-08f5c699317f" providerId="AD" clId="Web-{B346FEEE-CDD2-4F05-D5B6-91A330D2A4D2}" dt="2019-01-28T12:39:43.960" v="2928"/>
          <ac:cxnSpMkLst>
            <pc:docMk/>
            <pc:sldMk cId="2394801817" sldId="276"/>
            <ac:cxnSpMk id="7" creationId="{063B6EC6-D752-4EE7-908B-F8F19E8C7FEA}"/>
          </ac:cxnSpMkLst>
        </pc:cxnChg>
        <pc:cxnChg chg="add">
          <ac:chgData name="Chris Alvey" userId="S::calvey00@dmu.ac.uk::0ca81577-0d2b-43c3-8aeb-08f5c699317f" providerId="AD" clId="Web-{B346FEEE-CDD2-4F05-D5B6-91A330D2A4D2}" dt="2019-01-28T12:39:43.960" v="2928"/>
          <ac:cxnSpMkLst>
            <pc:docMk/>
            <pc:sldMk cId="2394801817" sldId="276"/>
            <ac:cxnSpMk id="9" creationId="{EFECD4E8-AD3E-4228-82A2-9461958EA94D}"/>
          </ac:cxnSpMkLst>
        </pc:cxnChg>
        <pc:cxnChg chg="add">
          <ac:chgData name="Chris Alvey" userId="S::calvey00@dmu.ac.uk::0ca81577-0d2b-43c3-8aeb-08f5c699317f" providerId="AD" clId="Web-{B346FEEE-CDD2-4F05-D5B6-91A330D2A4D2}" dt="2019-01-28T12:23:20.286" v="2698"/>
          <ac:cxnSpMkLst>
            <pc:docMk/>
            <pc:sldMk cId="2394801817" sldId="276"/>
            <ac:cxnSpMk id="12" creationId="{063B6EC6-D752-4EE7-908B-F8F19E8C7FEA}"/>
          </ac:cxnSpMkLst>
        </pc:cxnChg>
        <pc:cxnChg chg="add">
          <ac:chgData name="Chris Alvey" userId="S::calvey00@dmu.ac.uk::0ca81577-0d2b-43c3-8aeb-08f5c699317f" providerId="AD" clId="Web-{B346FEEE-CDD2-4F05-D5B6-91A330D2A4D2}" dt="2019-01-28T12:23:20.286" v="2698"/>
          <ac:cxnSpMkLst>
            <pc:docMk/>
            <pc:sldMk cId="2394801817" sldId="276"/>
            <ac:cxnSpMk id="14" creationId="{EFECD4E8-AD3E-4228-82A2-9461958EA94D}"/>
          </ac:cxnSpMkLst>
        </pc:cxnChg>
      </pc:sldChg>
      <pc:sldChg chg="addSp modSp mod ord setBg delDesignElem">
        <pc:chgData name="Chris Alvey" userId="S::calvey00@dmu.ac.uk::0ca81577-0d2b-43c3-8aeb-08f5c699317f" providerId="AD" clId="Web-{B346FEEE-CDD2-4F05-D5B6-91A330D2A4D2}" dt="2019-01-28T13:30:03.169" v="3787" actId="1076"/>
        <pc:sldMkLst>
          <pc:docMk/>
          <pc:sldMk cId="2018511997" sldId="277"/>
        </pc:sldMkLst>
        <pc:spChg chg="mod">
          <ac:chgData name="Chris Alvey" userId="S::calvey00@dmu.ac.uk::0ca81577-0d2b-43c3-8aeb-08f5c699317f" providerId="AD" clId="Web-{B346FEEE-CDD2-4F05-D5B6-91A330D2A4D2}" dt="2019-01-28T13:29:53.825" v="3783" actId="1076"/>
          <ac:spMkLst>
            <pc:docMk/>
            <pc:sldMk cId="2018511997" sldId="277"/>
            <ac:spMk id="2" creationId="{00000000-0000-0000-0000-000000000000}"/>
          </ac:spMkLst>
        </pc:spChg>
        <pc:spChg chg="mod">
          <ac:chgData name="Chris Alvey" userId="S::calvey00@dmu.ac.uk::0ca81577-0d2b-43c3-8aeb-08f5c699317f" providerId="AD" clId="Web-{B346FEEE-CDD2-4F05-D5B6-91A330D2A4D2}" dt="2019-01-28T13:30:03.169" v="3787" actId="1076"/>
          <ac:spMkLst>
            <pc:docMk/>
            <pc:sldMk cId="2018511997" sldId="277"/>
            <ac:spMk id="4" creationId="{00000000-0000-0000-0000-000000000000}"/>
          </ac:spMkLst>
        </pc:spChg>
        <pc:spChg chg="add">
          <ac:chgData name="Chris Alvey" userId="S::calvey00@dmu.ac.uk::0ca81577-0d2b-43c3-8aeb-08f5c699317f" providerId="AD" clId="Web-{B346FEEE-CDD2-4F05-D5B6-91A330D2A4D2}" dt="2019-01-28T12:24:21.958" v="2710"/>
          <ac:spMkLst>
            <pc:docMk/>
            <pc:sldMk cId="2018511997" sldId="277"/>
            <ac:spMk id="71" creationId="{A65AC7D1-EAA9-48F5-B509-60A7F50BF703}"/>
          </ac:spMkLst>
        </pc:spChg>
        <pc:spChg chg="add">
          <ac:chgData name="Chris Alvey" userId="S::calvey00@dmu.ac.uk::0ca81577-0d2b-43c3-8aeb-08f5c699317f" providerId="AD" clId="Web-{B346FEEE-CDD2-4F05-D5B6-91A330D2A4D2}" dt="2019-01-28T12:24:21.958" v="2710"/>
          <ac:spMkLst>
            <pc:docMk/>
            <pc:sldMk cId="2018511997" sldId="277"/>
            <ac:spMk id="73" creationId="{D6320AF9-619A-4175-865B-5663E1AEF4C5}"/>
          </ac:spMkLst>
        </pc:spChg>
        <pc:spChg chg="add">
          <ac:chgData name="Chris Alvey" userId="S::calvey00@dmu.ac.uk::0ca81577-0d2b-43c3-8aeb-08f5c699317f" providerId="AD" clId="Web-{B346FEEE-CDD2-4F05-D5B6-91A330D2A4D2}" dt="2019-01-28T12:24:21.958" v="2710"/>
          <ac:spMkLst>
            <pc:docMk/>
            <pc:sldMk cId="2018511997" sldId="277"/>
            <ac:spMk id="79" creationId="{7E018740-5C2B-4A41-AC1A-7E68D1EC1954}"/>
          </ac:spMkLst>
        </pc:spChg>
        <pc:spChg chg="add">
          <ac:chgData name="Chris Alvey" userId="S::calvey00@dmu.ac.uk::0ca81577-0d2b-43c3-8aeb-08f5c699317f" providerId="AD" clId="Web-{B346FEEE-CDD2-4F05-D5B6-91A330D2A4D2}" dt="2019-01-28T12:24:21.958" v="2710"/>
          <ac:spMkLst>
            <pc:docMk/>
            <pc:sldMk cId="2018511997" sldId="277"/>
            <ac:spMk id="81" creationId="{166F75A4-C475-4941-8EE2-B80A06A2C1BB}"/>
          </ac:spMkLst>
        </pc:spChg>
        <pc:spChg chg="add">
          <ac:chgData name="Chris Alvey" userId="S::calvey00@dmu.ac.uk::0ca81577-0d2b-43c3-8aeb-08f5c699317f" providerId="AD" clId="Web-{B346FEEE-CDD2-4F05-D5B6-91A330D2A4D2}" dt="2019-01-28T12:24:21.958" v="2710"/>
          <ac:spMkLst>
            <pc:docMk/>
            <pc:sldMk cId="2018511997" sldId="277"/>
            <ac:spMk id="83" creationId="{A032553A-72E8-4B0D-8405-FF9771C9AF05}"/>
          </ac:spMkLst>
        </pc:spChg>
        <pc:spChg chg="add">
          <ac:chgData name="Chris Alvey" userId="S::calvey00@dmu.ac.uk::0ca81577-0d2b-43c3-8aeb-08f5c699317f" providerId="AD" clId="Web-{B346FEEE-CDD2-4F05-D5B6-91A330D2A4D2}" dt="2019-01-28T12:24:21.958" v="2710"/>
          <ac:spMkLst>
            <pc:docMk/>
            <pc:sldMk cId="2018511997" sldId="277"/>
            <ac:spMk id="85" creationId="{765800AC-C3B9-498E-87BC-29FAE4C76B21}"/>
          </ac:spMkLst>
        </pc:spChg>
        <pc:spChg chg="add">
          <ac:chgData name="Chris Alvey" userId="S::calvey00@dmu.ac.uk::0ca81577-0d2b-43c3-8aeb-08f5c699317f" providerId="AD" clId="Web-{B346FEEE-CDD2-4F05-D5B6-91A330D2A4D2}" dt="2019-01-28T12:24:21.958" v="2710"/>
          <ac:spMkLst>
            <pc:docMk/>
            <pc:sldMk cId="2018511997" sldId="277"/>
            <ac:spMk id="87" creationId="{1F9D6ACB-2FF4-49F9-978A-E0D5327FC635}"/>
          </ac:spMkLst>
        </pc:spChg>
        <pc:spChg chg="add">
          <ac:chgData name="Chris Alvey" userId="S::calvey00@dmu.ac.uk::0ca81577-0d2b-43c3-8aeb-08f5c699317f" providerId="AD" clId="Web-{B346FEEE-CDD2-4F05-D5B6-91A330D2A4D2}" dt="2019-01-28T12:24:21.958" v="2710"/>
          <ac:spMkLst>
            <pc:docMk/>
            <pc:sldMk cId="2018511997" sldId="277"/>
            <ac:spMk id="89" creationId="{A5EC319D-0FEA-4B95-A3EA-01E35672C95B}"/>
          </ac:spMkLst>
        </pc:spChg>
        <pc:spChg chg="add">
          <ac:chgData name="Chris Alvey" userId="S::calvey00@dmu.ac.uk::0ca81577-0d2b-43c3-8aeb-08f5c699317f" providerId="AD" clId="Web-{B346FEEE-CDD2-4F05-D5B6-91A330D2A4D2}" dt="2019-01-28T12:40:11.647" v="2934"/>
          <ac:spMkLst>
            <pc:docMk/>
            <pc:sldMk cId="2018511997" sldId="277"/>
            <ac:spMk id="2052" creationId="{A65AC7D1-EAA9-48F5-B509-60A7F50BF703}"/>
          </ac:spMkLst>
        </pc:spChg>
        <pc:spChg chg="add">
          <ac:chgData name="Chris Alvey" userId="S::calvey00@dmu.ac.uk::0ca81577-0d2b-43c3-8aeb-08f5c699317f" providerId="AD" clId="Web-{B346FEEE-CDD2-4F05-D5B6-91A330D2A4D2}" dt="2019-01-28T12:40:11.647" v="2934"/>
          <ac:spMkLst>
            <pc:docMk/>
            <pc:sldMk cId="2018511997" sldId="277"/>
            <ac:spMk id="2053" creationId="{D6320AF9-619A-4175-865B-5663E1AEF4C5}"/>
          </ac:spMkLst>
        </pc:spChg>
        <pc:spChg chg="add">
          <ac:chgData name="Chris Alvey" userId="S::calvey00@dmu.ac.uk::0ca81577-0d2b-43c3-8aeb-08f5c699317f" providerId="AD" clId="Web-{B346FEEE-CDD2-4F05-D5B6-91A330D2A4D2}" dt="2019-01-28T12:40:11.647" v="2934"/>
          <ac:spMkLst>
            <pc:docMk/>
            <pc:sldMk cId="2018511997" sldId="277"/>
            <ac:spMk id="2056" creationId="{7E018740-5C2B-4A41-AC1A-7E68D1EC1954}"/>
          </ac:spMkLst>
        </pc:spChg>
        <pc:spChg chg="add">
          <ac:chgData name="Chris Alvey" userId="S::calvey00@dmu.ac.uk::0ca81577-0d2b-43c3-8aeb-08f5c699317f" providerId="AD" clId="Web-{B346FEEE-CDD2-4F05-D5B6-91A330D2A4D2}" dt="2019-01-28T12:40:11.647" v="2934"/>
          <ac:spMkLst>
            <pc:docMk/>
            <pc:sldMk cId="2018511997" sldId="277"/>
            <ac:spMk id="2057" creationId="{166F75A4-C475-4941-8EE2-B80A06A2C1BB}"/>
          </ac:spMkLst>
        </pc:spChg>
        <pc:spChg chg="add">
          <ac:chgData name="Chris Alvey" userId="S::calvey00@dmu.ac.uk::0ca81577-0d2b-43c3-8aeb-08f5c699317f" providerId="AD" clId="Web-{B346FEEE-CDD2-4F05-D5B6-91A330D2A4D2}" dt="2019-01-28T12:40:11.647" v="2934"/>
          <ac:spMkLst>
            <pc:docMk/>
            <pc:sldMk cId="2018511997" sldId="277"/>
            <ac:spMk id="2058" creationId="{A032553A-72E8-4B0D-8405-FF9771C9AF05}"/>
          </ac:spMkLst>
        </pc:spChg>
        <pc:spChg chg="add">
          <ac:chgData name="Chris Alvey" userId="S::calvey00@dmu.ac.uk::0ca81577-0d2b-43c3-8aeb-08f5c699317f" providerId="AD" clId="Web-{B346FEEE-CDD2-4F05-D5B6-91A330D2A4D2}" dt="2019-01-28T12:40:11.647" v="2934"/>
          <ac:spMkLst>
            <pc:docMk/>
            <pc:sldMk cId="2018511997" sldId="277"/>
            <ac:spMk id="2059" creationId="{765800AC-C3B9-498E-87BC-29FAE4C76B21}"/>
          </ac:spMkLst>
        </pc:spChg>
        <pc:spChg chg="add">
          <ac:chgData name="Chris Alvey" userId="S::calvey00@dmu.ac.uk::0ca81577-0d2b-43c3-8aeb-08f5c699317f" providerId="AD" clId="Web-{B346FEEE-CDD2-4F05-D5B6-91A330D2A4D2}" dt="2019-01-28T12:40:11.647" v="2934"/>
          <ac:spMkLst>
            <pc:docMk/>
            <pc:sldMk cId="2018511997" sldId="277"/>
            <ac:spMk id="2060" creationId="{1F9D6ACB-2FF4-49F9-978A-E0D5327FC635}"/>
          </ac:spMkLst>
        </pc:spChg>
        <pc:spChg chg="add">
          <ac:chgData name="Chris Alvey" userId="S::calvey00@dmu.ac.uk::0ca81577-0d2b-43c3-8aeb-08f5c699317f" providerId="AD" clId="Web-{B346FEEE-CDD2-4F05-D5B6-91A330D2A4D2}" dt="2019-01-28T12:40:11.647" v="2934"/>
          <ac:spMkLst>
            <pc:docMk/>
            <pc:sldMk cId="2018511997" sldId="277"/>
            <ac:spMk id="2061" creationId="{A5EC319D-0FEA-4B95-A3EA-01E35672C95B}"/>
          </ac:spMkLst>
        </pc:spChg>
        <pc:picChg chg="mod">
          <ac:chgData name="Chris Alvey" userId="S::calvey00@dmu.ac.uk::0ca81577-0d2b-43c3-8aeb-08f5c699317f" providerId="AD" clId="Web-{B346FEEE-CDD2-4F05-D5B6-91A330D2A4D2}" dt="2019-01-28T12:40:26.944" v="2939" actId="14100"/>
          <ac:picMkLst>
            <pc:docMk/>
            <pc:sldMk cId="2018511997" sldId="277"/>
            <ac:picMk id="2050" creationId="{00000000-0000-0000-0000-000000000000}"/>
          </ac:picMkLst>
        </pc:picChg>
        <pc:cxnChg chg="add">
          <ac:chgData name="Chris Alvey" userId="S::calvey00@dmu.ac.uk::0ca81577-0d2b-43c3-8aeb-08f5c699317f" providerId="AD" clId="Web-{B346FEEE-CDD2-4F05-D5B6-91A330D2A4D2}" dt="2019-01-28T12:24:21.958" v="2710"/>
          <ac:cxnSpMkLst>
            <pc:docMk/>
            <pc:sldMk cId="2018511997" sldId="277"/>
            <ac:cxnSpMk id="75" creationId="{063B6EC6-D752-4EE7-908B-F8F19E8C7FEA}"/>
          </ac:cxnSpMkLst>
        </pc:cxnChg>
        <pc:cxnChg chg="add">
          <ac:chgData name="Chris Alvey" userId="S::calvey00@dmu.ac.uk::0ca81577-0d2b-43c3-8aeb-08f5c699317f" providerId="AD" clId="Web-{B346FEEE-CDD2-4F05-D5B6-91A330D2A4D2}" dt="2019-01-28T12:24:21.958" v="2710"/>
          <ac:cxnSpMkLst>
            <pc:docMk/>
            <pc:sldMk cId="2018511997" sldId="277"/>
            <ac:cxnSpMk id="77" creationId="{EFECD4E8-AD3E-4228-82A2-9461958EA94D}"/>
          </ac:cxnSpMkLst>
        </pc:cxnChg>
        <pc:cxnChg chg="add">
          <ac:chgData name="Chris Alvey" userId="S::calvey00@dmu.ac.uk::0ca81577-0d2b-43c3-8aeb-08f5c699317f" providerId="AD" clId="Web-{B346FEEE-CDD2-4F05-D5B6-91A330D2A4D2}" dt="2019-01-28T12:40:11.647" v="2934"/>
          <ac:cxnSpMkLst>
            <pc:docMk/>
            <pc:sldMk cId="2018511997" sldId="277"/>
            <ac:cxnSpMk id="2054" creationId="{063B6EC6-D752-4EE7-908B-F8F19E8C7FEA}"/>
          </ac:cxnSpMkLst>
        </pc:cxnChg>
        <pc:cxnChg chg="add">
          <ac:chgData name="Chris Alvey" userId="S::calvey00@dmu.ac.uk::0ca81577-0d2b-43c3-8aeb-08f5c699317f" providerId="AD" clId="Web-{B346FEEE-CDD2-4F05-D5B6-91A330D2A4D2}" dt="2019-01-28T12:40:11.647" v="2934"/>
          <ac:cxnSpMkLst>
            <pc:docMk/>
            <pc:sldMk cId="2018511997" sldId="277"/>
            <ac:cxnSpMk id="2055" creationId="{EFECD4E8-AD3E-4228-82A2-9461958EA94D}"/>
          </ac:cxnSpMkLst>
        </pc:cxnChg>
      </pc:sldChg>
      <pc:sldChg chg="addSp modSp mod setBg setClrOvrMap delDesignElem">
        <pc:chgData name="Chris Alvey" userId="S::calvey00@dmu.ac.uk::0ca81577-0d2b-43c3-8aeb-08f5c699317f" providerId="AD" clId="Web-{B346FEEE-CDD2-4F05-D5B6-91A330D2A4D2}" dt="2019-01-28T13:22:15.699" v="3695"/>
        <pc:sldMkLst>
          <pc:docMk/>
          <pc:sldMk cId="1208002503" sldId="278"/>
        </pc:sldMkLst>
        <pc:spChg chg="mod">
          <ac:chgData name="Chris Alvey" userId="S::calvey00@dmu.ac.uk::0ca81577-0d2b-43c3-8aeb-08f5c699317f" providerId="AD" clId="Web-{B346FEEE-CDD2-4F05-D5B6-91A330D2A4D2}" dt="2019-01-28T12:42:43.116" v="2977" actId="1076"/>
          <ac:spMkLst>
            <pc:docMk/>
            <pc:sldMk cId="1208002503" sldId="278"/>
            <ac:spMk id="2" creationId="{00000000-0000-0000-0000-000000000000}"/>
          </ac:spMkLst>
        </pc:spChg>
        <pc:spChg chg="mod">
          <ac:chgData name="Chris Alvey" userId="S::calvey00@dmu.ac.uk::0ca81577-0d2b-43c3-8aeb-08f5c699317f" providerId="AD" clId="Web-{B346FEEE-CDD2-4F05-D5B6-91A330D2A4D2}" dt="2019-01-28T12:43:06.132" v="2981" actId="1076"/>
          <ac:spMkLst>
            <pc:docMk/>
            <pc:sldMk cId="1208002503" sldId="278"/>
            <ac:spMk id="4" creationId="{00000000-0000-0000-0000-000000000000}"/>
          </ac:spMkLst>
        </pc:spChg>
        <pc:spChg chg="add">
          <ac:chgData name="Chris Alvey" userId="S::calvey00@dmu.ac.uk::0ca81577-0d2b-43c3-8aeb-08f5c699317f" providerId="AD" clId="Web-{B346FEEE-CDD2-4F05-D5B6-91A330D2A4D2}" dt="2019-01-28T12:42:15.741" v="2969"/>
          <ac:spMkLst>
            <pc:docMk/>
            <pc:sldMk cId="1208002503" sldId="278"/>
            <ac:spMk id="6" creationId="{A65AC7D1-EAA9-48F5-B509-60A7F50BF703}"/>
          </ac:spMkLst>
        </pc:spChg>
        <pc:spChg chg="add">
          <ac:chgData name="Chris Alvey" userId="S::calvey00@dmu.ac.uk::0ca81577-0d2b-43c3-8aeb-08f5c699317f" providerId="AD" clId="Web-{B346FEEE-CDD2-4F05-D5B6-91A330D2A4D2}" dt="2019-01-28T12:42:15.741" v="2969"/>
          <ac:spMkLst>
            <pc:docMk/>
            <pc:sldMk cId="1208002503" sldId="278"/>
            <ac:spMk id="7" creationId="{D6320AF9-619A-4175-865B-5663E1AEF4C5}"/>
          </ac:spMkLst>
        </pc:spChg>
        <pc:spChg chg="add">
          <ac:chgData name="Chris Alvey" userId="S::calvey00@dmu.ac.uk::0ca81577-0d2b-43c3-8aeb-08f5c699317f" providerId="AD" clId="Web-{B346FEEE-CDD2-4F05-D5B6-91A330D2A4D2}" dt="2019-01-28T12:26:12.786" v="2721"/>
          <ac:spMkLst>
            <pc:docMk/>
            <pc:sldMk cId="1208002503" sldId="278"/>
            <ac:spMk id="9" creationId="{A65AC7D1-EAA9-48F5-B509-60A7F50BF703}"/>
          </ac:spMkLst>
        </pc:spChg>
        <pc:spChg chg="add">
          <ac:chgData name="Chris Alvey" userId="S::calvey00@dmu.ac.uk::0ca81577-0d2b-43c3-8aeb-08f5c699317f" providerId="AD" clId="Web-{B346FEEE-CDD2-4F05-D5B6-91A330D2A4D2}" dt="2019-01-28T12:26:12.786" v="2721"/>
          <ac:spMkLst>
            <pc:docMk/>
            <pc:sldMk cId="1208002503" sldId="278"/>
            <ac:spMk id="11" creationId="{D6320AF9-619A-4175-865B-5663E1AEF4C5}"/>
          </ac:spMkLst>
        </pc:spChg>
        <pc:spChg chg="add">
          <ac:chgData name="Chris Alvey" userId="S::calvey00@dmu.ac.uk::0ca81577-0d2b-43c3-8aeb-08f5c699317f" providerId="AD" clId="Web-{B346FEEE-CDD2-4F05-D5B6-91A330D2A4D2}" dt="2019-01-28T12:42:15.741" v="2969"/>
          <ac:spMkLst>
            <pc:docMk/>
            <pc:sldMk cId="1208002503" sldId="278"/>
            <ac:spMk id="12" creationId="{7E018740-5C2B-4A41-AC1A-7E68D1EC1954}"/>
          </ac:spMkLst>
        </pc:spChg>
        <pc:spChg chg="add">
          <ac:chgData name="Chris Alvey" userId="S::calvey00@dmu.ac.uk::0ca81577-0d2b-43c3-8aeb-08f5c699317f" providerId="AD" clId="Web-{B346FEEE-CDD2-4F05-D5B6-91A330D2A4D2}" dt="2019-01-28T12:42:15.741" v="2969"/>
          <ac:spMkLst>
            <pc:docMk/>
            <pc:sldMk cId="1208002503" sldId="278"/>
            <ac:spMk id="14" creationId="{166F75A4-C475-4941-8EE2-B80A06A2C1BB}"/>
          </ac:spMkLst>
        </pc:spChg>
        <pc:spChg chg="add">
          <ac:chgData name="Chris Alvey" userId="S::calvey00@dmu.ac.uk::0ca81577-0d2b-43c3-8aeb-08f5c699317f" providerId="AD" clId="Web-{B346FEEE-CDD2-4F05-D5B6-91A330D2A4D2}" dt="2019-01-28T12:42:15.741" v="2969"/>
          <ac:spMkLst>
            <pc:docMk/>
            <pc:sldMk cId="1208002503" sldId="278"/>
            <ac:spMk id="16" creationId="{A032553A-72E8-4B0D-8405-FF9771C9AF05}"/>
          </ac:spMkLst>
        </pc:spChg>
        <pc:spChg chg="add">
          <ac:chgData name="Chris Alvey" userId="S::calvey00@dmu.ac.uk::0ca81577-0d2b-43c3-8aeb-08f5c699317f" providerId="AD" clId="Web-{B346FEEE-CDD2-4F05-D5B6-91A330D2A4D2}" dt="2019-01-28T12:26:12.786" v="2721"/>
          <ac:spMkLst>
            <pc:docMk/>
            <pc:sldMk cId="1208002503" sldId="278"/>
            <ac:spMk id="17" creationId="{7E018740-5C2B-4A41-AC1A-7E68D1EC1954}"/>
          </ac:spMkLst>
        </pc:spChg>
        <pc:spChg chg="add">
          <ac:chgData name="Chris Alvey" userId="S::calvey00@dmu.ac.uk::0ca81577-0d2b-43c3-8aeb-08f5c699317f" providerId="AD" clId="Web-{B346FEEE-CDD2-4F05-D5B6-91A330D2A4D2}" dt="2019-01-28T12:42:15.741" v="2969"/>
          <ac:spMkLst>
            <pc:docMk/>
            <pc:sldMk cId="1208002503" sldId="278"/>
            <ac:spMk id="18" creationId="{765800AC-C3B9-498E-87BC-29FAE4C76B21}"/>
          </ac:spMkLst>
        </pc:spChg>
        <pc:spChg chg="add">
          <ac:chgData name="Chris Alvey" userId="S::calvey00@dmu.ac.uk::0ca81577-0d2b-43c3-8aeb-08f5c699317f" providerId="AD" clId="Web-{B346FEEE-CDD2-4F05-D5B6-91A330D2A4D2}" dt="2019-01-28T12:26:12.786" v="2721"/>
          <ac:spMkLst>
            <pc:docMk/>
            <pc:sldMk cId="1208002503" sldId="278"/>
            <ac:spMk id="19" creationId="{166F75A4-C475-4941-8EE2-B80A06A2C1BB}"/>
          </ac:spMkLst>
        </pc:spChg>
        <pc:spChg chg="add">
          <ac:chgData name="Chris Alvey" userId="S::calvey00@dmu.ac.uk::0ca81577-0d2b-43c3-8aeb-08f5c699317f" providerId="AD" clId="Web-{B346FEEE-CDD2-4F05-D5B6-91A330D2A4D2}" dt="2019-01-28T12:42:15.741" v="2969"/>
          <ac:spMkLst>
            <pc:docMk/>
            <pc:sldMk cId="1208002503" sldId="278"/>
            <ac:spMk id="20" creationId="{1F9D6ACB-2FF4-49F9-978A-E0D5327FC635}"/>
          </ac:spMkLst>
        </pc:spChg>
        <pc:spChg chg="add">
          <ac:chgData name="Chris Alvey" userId="S::calvey00@dmu.ac.uk::0ca81577-0d2b-43c3-8aeb-08f5c699317f" providerId="AD" clId="Web-{B346FEEE-CDD2-4F05-D5B6-91A330D2A4D2}" dt="2019-01-28T12:26:12.786" v="2721"/>
          <ac:spMkLst>
            <pc:docMk/>
            <pc:sldMk cId="1208002503" sldId="278"/>
            <ac:spMk id="21" creationId="{A032553A-72E8-4B0D-8405-FF9771C9AF05}"/>
          </ac:spMkLst>
        </pc:spChg>
        <pc:spChg chg="add">
          <ac:chgData name="Chris Alvey" userId="S::calvey00@dmu.ac.uk::0ca81577-0d2b-43c3-8aeb-08f5c699317f" providerId="AD" clId="Web-{B346FEEE-CDD2-4F05-D5B6-91A330D2A4D2}" dt="2019-01-28T12:42:15.741" v="2969"/>
          <ac:spMkLst>
            <pc:docMk/>
            <pc:sldMk cId="1208002503" sldId="278"/>
            <ac:spMk id="22" creationId="{142BFA2A-77A0-4F60-A32A-685681C84889}"/>
          </ac:spMkLst>
        </pc:spChg>
        <pc:spChg chg="add">
          <ac:chgData name="Chris Alvey" userId="S::calvey00@dmu.ac.uk::0ca81577-0d2b-43c3-8aeb-08f5c699317f" providerId="AD" clId="Web-{B346FEEE-CDD2-4F05-D5B6-91A330D2A4D2}" dt="2019-01-28T12:26:12.786" v="2721"/>
          <ac:spMkLst>
            <pc:docMk/>
            <pc:sldMk cId="1208002503" sldId="278"/>
            <ac:spMk id="23" creationId="{765800AC-C3B9-498E-87BC-29FAE4C76B21}"/>
          </ac:spMkLst>
        </pc:spChg>
        <pc:spChg chg="add">
          <ac:chgData name="Chris Alvey" userId="S::calvey00@dmu.ac.uk::0ca81577-0d2b-43c3-8aeb-08f5c699317f" providerId="AD" clId="Web-{B346FEEE-CDD2-4F05-D5B6-91A330D2A4D2}" dt="2019-01-28T12:26:12.786" v="2721"/>
          <ac:spMkLst>
            <pc:docMk/>
            <pc:sldMk cId="1208002503" sldId="278"/>
            <ac:spMk id="25" creationId="{1F9D6ACB-2FF4-49F9-978A-E0D5327FC635}"/>
          </ac:spMkLst>
        </pc:spChg>
        <pc:spChg chg="add">
          <ac:chgData name="Chris Alvey" userId="S::calvey00@dmu.ac.uk::0ca81577-0d2b-43c3-8aeb-08f5c699317f" providerId="AD" clId="Web-{B346FEEE-CDD2-4F05-D5B6-91A330D2A4D2}" dt="2019-01-28T12:26:12.786" v="2721"/>
          <ac:spMkLst>
            <pc:docMk/>
            <pc:sldMk cId="1208002503" sldId="278"/>
            <ac:spMk id="27" creationId="{142BFA2A-77A0-4F60-A32A-685681C84889}"/>
          </ac:spMkLst>
        </pc:spChg>
        <pc:cxnChg chg="add">
          <ac:chgData name="Chris Alvey" userId="S::calvey00@dmu.ac.uk::0ca81577-0d2b-43c3-8aeb-08f5c699317f" providerId="AD" clId="Web-{B346FEEE-CDD2-4F05-D5B6-91A330D2A4D2}" dt="2019-01-28T12:42:15.741" v="2969"/>
          <ac:cxnSpMkLst>
            <pc:docMk/>
            <pc:sldMk cId="1208002503" sldId="278"/>
            <ac:cxnSpMk id="8" creationId="{063B6EC6-D752-4EE7-908B-F8F19E8C7FEA}"/>
          </ac:cxnSpMkLst>
        </pc:cxnChg>
        <pc:cxnChg chg="add">
          <ac:chgData name="Chris Alvey" userId="S::calvey00@dmu.ac.uk::0ca81577-0d2b-43c3-8aeb-08f5c699317f" providerId="AD" clId="Web-{B346FEEE-CDD2-4F05-D5B6-91A330D2A4D2}" dt="2019-01-28T12:42:15.741" v="2969"/>
          <ac:cxnSpMkLst>
            <pc:docMk/>
            <pc:sldMk cId="1208002503" sldId="278"/>
            <ac:cxnSpMk id="10" creationId="{EFECD4E8-AD3E-4228-82A2-9461958EA94D}"/>
          </ac:cxnSpMkLst>
        </pc:cxnChg>
        <pc:cxnChg chg="add">
          <ac:chgData name="Chris Alvey" userId="S::calvey00@dmu.ac.uk::0ca81577-0d2b-43c3-8aeb-08f5c699317f" providerId="AD" clId="Web-{B346FEEE-CDD2-4F05-D5B6-91A330D2A4D2}" dt="2019-01-28T12:26:12.786" v="2721"/>
          <ac:cxnSpMkLst>
            <pc:docMk/>
            <pc:sldMk cId="1208002503" sldId="278"/>
            <ac:cxnSpMk id="13" creationId="{063B6EC6-D752-4EE7-908B-F8F19E8C7FEA}"/>
          </ac:cxnSpMkLst>
        </pc:cxnChg>
        <pc:cxnChg chg="add">
          <ac:chgData name="Chris Alvey" userId="S::calvey00@dmu.ac.uk::0ca81577-0d2b-43c3-8aeb-08f5c699317f" providerId="AD" clId="Web-{B346FEEE-CDD2-4F05-D5B6-91A330D2A4D2}" dt="2019-01-28T12:26:12.786" v="2721"/>
          <ac:cxnSpMkLst>
            <pc:docMk/>
            <pc:sldMk cId="1208002503" sldId="278"/>
            <ac:cxnSpMk id="15" creationId="{EFECD4E8-AD3E-4228-82A2-9461958EA94D}"/>
          </ac:cxnSpMkLst>
        </pc:cxnChg>
      </pc:sldChg>
      <pc:sldChg chg="addSp modSp mod ord setBg setClrOvrMap delDesignElem">
        <pc:chgData name="Chris Alvey" userId="S::calvey00@dmu.ac.uk::0ca81577-0d2b-43c3-8aeb-08f5c699317f" providerId="AD" clId="Web-{B346FEEE-CDD2-4F05-D5B6-91A330D2A4D2}" dt="2019-01-28T13:29:43.872" v="3782" actId="14100"/>
        <pc:sldMkLst>
          <pc:docMk/>
          <pc:sldMk cId="455613478" sldId="279"/>
        </pc:sldMkLst>
        <pc:spChg chg="mod">
          <ac:chgData name="Chris Alvey" userId="S::calvey00@dmu.ac.uk::0ca81577-0d2b-43c3-8aeb-08f5c699317f" providerId="AD" clId="Web-{B346FEEE-CDD2-4F05-D5B6-91A330D2A4D2}" dt="2019-01-28T13:29:40.935" v="3781" actId="14100"/>
          <ac:spMkLst>
            <pc:docMk/>
            <pc:sldMk cId="455613478" sldId="279"/>
            <ac:spMk id="2" creationId="{00000000-0000-0000-0000-000000000000}"/>
          </ac:spMkLst>
        </pc:spChg>
        <pc:spChg chg="mod">
          <ac:chgData name="Chris Alvey" userId="S::calvey00@dmu.ac.uk::0ca81577-0d2b-43c3-8aeb-08f5c699317f" providerId="AD" clId="Web-{B346FEEE-CDD2-4F05-D5B6-91A330D2A4D2}" dt="2019-01-28T13:29:43.872" v="3782" actId="14100"/>
          <ac:spMkLst>
            <pc:docMk/>
            <pc:sldMk cId="455613478" sldId="279"/>
            <ac:spMk id="3" creationId="{00000000-0000-0000-0000-000000000000}"/>
          </ac:spMkLst>
        </pc:spChg>
        <pc:spChg chg="add">
          <ac:chgData name="Chris Alvey" userId="S::calvey00@dmu.ac.uk::0ca81577-0d2b-43c3-8aeb-08f5c699317f" providerId="AD" clId="Web-{B346FEEE-CDD2-4F05-D5B6-91A330D2A4D2}" dt="2019-01-28T12:40:39.725" v="2940"/>
          <ac:spMkLst>
            <pc:docMk/>
            <pc:sldMk cId="455613478" sldId="279"/>
            <ac:spMk id="5" creationId="{A65AC7D1-EAA9-48F5-B509-60A7F50BF703}"/>
          </ac:spMkLst>
        </pc:spChg>
        <pc:spChg chg="add">
          <ac:chgData name="Chris Alvey" userId="S::calvey00@dmu.ac.uk::0ca81577-0d2b-43c3-8aeb-08f5c699317f" providerId="AD" clId="Web-{B346FEEE-CDD2-4F05-D5B6-91A330D2A4D2}" dt="2019-01-28T12:40:39.725" v="2940"/>
          <ac:spMkLst>
            <pc:docMk/>
            <pc:sldMk cId="455613478" sldId="279"/>
            <ac:spMk id="6" creationId="{D6320AF9-619A-4175-865B-5663E1AEF4C5}"/>
          </ac:spMkLst>
        </pc:spChg>
        <pc:spChg chg="add">
          <ac:chgData name="Chris Alvey" userId="S::calvey00@dmu.ac.uk::0ca81577-0d2b-43c3-8aeb-08f5c699317f" providerId="AD" clId="Web-{B346FEEE-CDD2-4F05-D5B6-91A330D2A4D2}" dt="2019-01-28T12:25:51.848" v="2718"/>
          <ac:spMkLst>
            <pc:docMk/>
            <pc:sldMk cId="455613478" sldId="279"/>
            <ac:spMk id="8" creationId="{E80B86A7-A1EC-475B-9166-88902B033A38}"/>
          </ac:spMkLst>
        </pc:spChg>
        <pc:spChg chg="add">
          <ac:chgData name="Chris Alvey" userId="S::calvey00@dmu.ac.uk::0ca81577-0d2b-43c3-8aeb-08f5c699317f" providerId="AD" clId="Web-{B346FEEE-CDD2-4F05-D5B6-91A330D2A4D2}" dt="2019-01-28T12:25:51.848" v="2718"/>
          <ac:spMkLst>
            <pc:docMk/>
            <pc:sldMk cId="455613478" sldId="279"/>
            <ac:spMk id="10" creationId="{C2C29CB1-9F74-4879-A6AF-AEA67B6F1F4D}"/>
          </ac:spMkLst>
        </pc:spChg>
        <pc:spChg chg="add">
          <ac:chgData name="Chris Alvey" userId="S::calvey00@dmu.ac.uk::0ca81577-0d2b-43c3-8aeb-08f5c699317f" providerId="AD" clId="Web-{B346FEEE-CDD2-4F05-D5B6-91A330D2A4D2}" dt="2019-01-28T12:25:51.848" v="2718"/>
          <ac:spMkLst>
            <pc:docMk/>
            <pc:sldMk cId="455613478" sldId="279"/>
            <ac:spMk id="12" creationId="{7E2C7115-5336-410C-AD71-0F0952A2E5A7}"/>
          </ac:spMkLst>
        </pc:spChg>
        <pc:spChg chg="add">
          <ac:chgData name="Chris Alvey" userId="S::calvey00@dmu.ac.uk::0ca81577-0d2b-43c3-8aeb-08f5c699317f" providerId="AD" clId="Web-{B346FEEE-CDD2-4F05-D5B6-91A330D2A4D2}" dt="2019-01-28T12:40:39.725" v="2940"/>
          <ac:spMkLst>
            <pc:docMk/>
            <pc:sldMk cId="455613478" sldId="279"/>
            <ac:spMk id="16" creationId="{7E018740-5C2B-4A41-AC1A-7E68D1EC1954}"/>
          </ac:spMkLst>
        </pc:spChg>
        <pc:spChg chg="add">
          <ac:chgData name="Chris Alvey" userId="S::calvey00@dmu.ac.uk::0ca81577-0d2b-43c3-8aeb-08f5c699317f" providerId="AD" clId="Web-{B346FEEE-CDD2-4F05-D5B6-91A330D2A4D2}" dt="2019-01-28T12:40:39.725" v="2940"/>
          <ac:spMkLst>
            <pc:docMk/>
            <pc:sldMk cId="455613478" sldId="279"/>
            <ac:spMk id="18" creationId="{166F75A4-C475-4941-8EE2-B80A06A2C1BB}"/>
          </ac:spMkLst>
        </pc:spChg>
        <pc:spChg chg="add">
          <ac:chgData name="Chris Alvey" userId="S::calvey00@dmu.ac.uk::0ca81577-0d2b-43c3-8aeb-08f5c699317f" providerId="AD" clId="Web-{B346FEEE-CDD2-4F05-D5B6-91A330D2A4D2}" dt="2019-01-28T12:40:39.725" v="2940"/>
          <ac:spMkLst>
            <pc:docMk/>
            <pc:sldMk cId="455613478" sldId="279"/>
            <ac:spMk id="20" creationId="{A032553A-72E8-4B0D-8405-FF9771C9AF05}"/>
          </ac:spMkLst>
        </pc:spChg>
        <pc:spChg chg="add">
          <ac:chgData name="Chris Alvey" userId="S::calvey00@dmu.ac.uk::0ca81577-0d2b-43c3-8aeb-08f5c699317f" providerId="AD" clId="Web-{B346FEEE-CDD2-4F05-D5B6-91A330D2A4D2}" dt="2019-01-28T12:40:39.725" v="2940"/>
          <ac:spMkLst>
            <pc:docMk/>
            <pc:sldMk cId="455613478" sldId="279"/>
            <ac:spMk id="22" creationId="{765800AC-C3B9-498E-87BC-29FAE4C76B21}"/>
          </ac:spMkLst>
        </pc:spChg>
        <pc:spChg chg="add">
          <ac:chgData name="Chris Alvey" userId="S::calvey00@dmu.ac.uk::0ca81577-0d2b-43c3-8aeb-08f5c699317f" providerId="AD" clId="Web-{B346FEEE-CDD2-4F05-D5B6-91A330D2A4D2}" dt="2019-01-28T12:40:39.725" v="2940"/>
          <ac:spMkLst>
            <pc:docMk/>
            <pc:sldMk cId="455613478" sldId="279"/>
            <ac:spMk id="24" creationId="{1F9D6ACB-2FF4-49F9-978A-E0D5327FC635}"/>
          </ac:spMkLst>
        </pc:spChg>
        <pc:spChg chg="add">
          <ac:chgData name="Chris Alvey" userId="S::calvey00@dmu.ac.uk::0ca81577-0d2b-43c3-8aeb-08f5c699317f" providerId="AD" clId="Web-{B346FEEE-CDD2-4F05-D5B6-91A330D2A4D2}" dt="2019-01-28T12:40:39.725" v="2940"/>
          <ac:spMkLst>
            <pc:docMk/>
            <pc:sldMk cId="455613478" sldId="279"/>
            <ac:spMk id="26" creationId="{142BFA2A-77A0-4F60-A32A-685681C84889}"/>
          </ac:spMkLst>
        </pc:spChg>
        <pc:cxnChg chg="add">
          <ac:chgData name="Chris Alvey" userId="S::calvey00@dmu.ac.uk::0ca81577-0d2b-43c3-8aeb-08f5c699317f" providerId="AD" clId="Web-{B346FEEE-CDD2-4F05-D5B6-91A330D2A4D2}" dt="2019-01-28T12:40:39.725" v="2940"/>
          <ac:cxnSpMkLst>
            <pc:docMk/>
            <pc:sldMk cId="455613478" sldId="279"/>
            <ac:cxnSpMk id="7" creationId="{063B6EC6-D752-4EE7-908B-F8F19E8C7FEA}"/>
          </ac:cxnSpMkLst>
        </pc:cxnChg>
        <pc:cxnChg chg="add">
          <ac:chgData name="Chris Alvey" userId="S::calvey00@dmu.ac.uk::0ca81577-0d2b-43c3-8aeb-08f5c699317f" providerId="AD" clId="Web-{B346FEEE-CDD2-4F05-D5B6-91A330D2A4D2}" dt="2019-01-28T12:40:39.725" v="2940"/>
          <ac:cxnSpMkLst>
            <pc:docMk/>
            <pc:sldMk cId="455613478" sldId="279"/>
            <ac:cxnSpMk id="14" creationId="{EFECD4E8-AD3E-4228-82A2-9461958EA94D}"/>
          </ac:cxnSpMkLst>
        </pc:cxnChg>
      </pc:sldChg>
      <pc:sldChg chg="addSp modSp mod setBg setClrOvrMap delDesignElem">
        <pc:chgData name="Chris Alvey" userId="S::calvey00@dmu.ac.uk::0ca81577-0d2b-43c3-8aeb-08f5c699317f" providerId="AD" clId="Web-{B346FEEE-CDD2-4F05-D5B6-91A330D2A4D2}" dt="2019-01-28T13:22:15.715" v="3696"/>
        <pc:sldMkLst>
          <pc:docMk/>
          <pc:sldMk cId="2438017194" sldId="280"/>
        </pc:sldMkLst>
        <pc:spChg chg="mod">
          <ac:chgData name="Chris Alvey" userId="S::calvey00@dmu.ac.uk::0ca81577-0d2b-43c3-8aeb-08f5c699317f" providerId="AD" clId="Web-{B346FEEE-CDD2-4F05-D5B6-91A330D2A4D2}" dt="2019-01-28T12:43:30.397" v="2984" actId="14100"/>
          <ac:spMkLst>
            <pc:docMk/>
            <pc:sldMk cId="2438017194" sldId="280"/>
            <ac:spMk id="2" creationId="{00000000-0000-0000-0000-000000000000}"/>
          </ac:spMkLst>
        </pc:spChg>
        <pc:spChg chg="mod">
          <ac:chgData name="Chris Alvey" userId="S::calvey00@dmu.ac.uk::0ca81577-0d2b-43c3-8aeb-08f5c699317f" providerId="AD" clId="Web-{B346FEEE-CDD2-4F05-D5B6-91A330D2A4D2}" dt="2019-01-28T12:43:51.038" v="2989" actId="20577"/>
          <ac:spMkLst>
            <pc:docMk/>
            <pc:sldMk cId="2438017194" sldId="280"/>
            <ac:spMk id="3" creationId="{00000000-0000-0000-0000-000000000000}"/>
          </ac:spMkLst>
        </pc:spChg>
        <pc:spChg chg="add">
          <ac:chgData name="Chris Alvey" userId="S::calvey00@dmu.ac.uk::0ca81577-0d2b-43c3-8aeb-08f5c699317f" providerId="AD" clId="Web-{B346FEEE-CDD2-4F05-D5B6-91A330D2A4D2}" dt="2019-01-28T12:43:21.554" v="2982"/>
          <ac:spMkLst>
            <pc:docMk/>
            <pc:sldMk cId="2438017194" sldId="280"/>
            <ac:spMk id="5" creationId="{A65AC7D1-EAA9-48F5-B509-60A7F50BF703}"/>
          </ac:spMkLst>
        </pc:spChg>
        <pc:spChg chg="add">
          <ac:chgData name="Chris Alvey" userId="S::calvey00@dmu.ac.uk::0ca81577-0d2b-43c3-8aeb-08f5c699317f" providerId="AD" clId="Web-{B346FEEE-CDD2-4F05-D5B6-91A330D2A4D2}" dt="2019-01-28T12:43:21.554" v="2982"/>
          <ac:spMkLst>
            <pc:docMk/>
            <pc:sldMk cId="2438017194" sldId="280"/>
            <ac:spMk id="6" creationId="{D6320AF9-619A-4175-865B-5663E1AEF4C5}"/>
          </ac:spMkLst>
        </pc:spChg>
        <pc:spChg chg="add">
          <ac:chgData name="Chris Alvey" userId="S::calvey00@dmu.ac.uk::0ca81577-0d2b-43c3-8aeb-08f5c699317f" providerId="AD" clId="Web-{B346FEEE-CDD2-4F05-D5B6-91A330D2A4D2}" dt="2019-01-28T12:27:07.349" v="2732"/>
          <ac:spMkLst>
            <pc:docMk/>
            <pc:sldMk cId="2438017194" sldId="280"/>
            <ac:spMk id="8" creationId="{A65AC7D1-EAA9-48F5-B509-60A7F50BF703}"/>
          </ac:spMkLst>
        </pc:spChg>
        <pc:spChg chg="add">
          <ac:chgData name="Chris Alvey" userId="S::calvey00@dmu.ac.uk::0ca81577-0d2b-43c3-8aeb-08f5c699317f" providerId="AD" clId="Web-{B346FEEE-CDD2-4F05-D5B6-91A330D2A4D2}" dt="2019-01-28T12:27:07.349" v="2732"/>
          <ac:spMkLst>
            <pc:docMk/>
            <pc:sldMk cId="2438017194" sldId="280"/>
            <ac:spMk id="10" creationId="{D6320AF9-619A-4175-865B-5663E1AEF4C5}"/>
          </ac:spMkLst>
        </pc:spChg>
        <pc:spChg chg="add">
          <ac:chgData name="Chris Alvey" userId="S::calvey00@dmu.ac.uk::0ca81577-0d2b-43c3-8aeb-08f5c699317f" providerId="AD" clId="Web-{B346FEEE-CDD2-4F05-D5B6-91A330D2A4D2}" dt="2019-01-28T12:43:21.554" v="2982"/>
          <ac:spMkLst>
            <pc:docMk/>
            <pc:sldMk cId="2438017194" sldId="280"/>
            <ac:spMk id="11" creationId="{7E018740-5C2B-4A41-AC1A-7E68D1EC1954}"/>
          </ac:spMkLst>
        </pc:spChg>
        <pc:spChg chg="add">
          <ac:chgData name="Chris Alvey" userId="S::calvey00@dmu.ac.uk::0ca81577-0d2b-43c3-8aeb-08f5c699317f" providerId="AD" clId="Web-{B346FEEE-CDD2-4F05-D5B6-91A330D2A4D2}" dt="2019-01-28T12:43:21.554" v="2982"/>
          <ac:spMkLst>
            <pc:docMk/>
            <pc:sldMk cId="2438017194" sldId="280"/>
            <ac:spMk id="13" creationId="{166F75A4-C475-4941-8EE2-B80A06A2C1BB}"/>
          </ac:spMkLst>
        </pc:spChg>
        <pc:spChg chg="add">
          <ac:chgData name="Chris Alvey" userId="S::calvey00@dmu.ac.uk::0ca81577-0d2b-43c3-8aeb-08f5c699317f" providerId="AD" clId="Web-{B346FEEE-CDD2-4F05-D5B6-91A330D2A4D2}" dt="2019-01-28T12:43:21.554" v="2982"/>
          <ac:spMkLst>
            <pc:docMk/>
            <pc:sldMk cId="2438017194" sldId="280"/>
            <ac:spMk id="15" creationId="{A032553A-72E8-4B0D-8405-FF9771C9AF05}"/>
          </ac:spMkLst>
        </pc:spChg>
        <pc:spChg chg="add">
          <ac:chgData name="Chris Alvey" userId="S::calvey00@dmu.ac.uk::0ca81577-0d2b-43c3-8aeb-08f5c699317f" providerId="AD" clId="Web-{B346FEEE-CDD2-4F05-D5B6-91A330D2A4D2}" dt="2019-01-28T12:27:07.349" v="2732"/>
          <ac:spMkLst>
            <pc:docMk/>
            <pc:sldMk cId="2438017194" sldId="280"/>
            <ac:spMk id="16" creationId="{7E018740-5C2B-4A41-AC1A-7E68D1EC1954}"/>
          </ac:spMkLst>
        </pc:spChg>
        <pc:spChg chg="add">
          <ac:chgData name="Chris Alvey" userId="S::calvey00@dmu.ac.uk::0ca81577-0d2b-43c3-8aeb-08f5c699317f" providerId="AD" clId="Web-{B346FEEE-CDD2-4F05-D5B6-91A330D2A4D2}" dt="2019-01-28T12:43:21.554" v="2982"/>
          <ac:spMkLst>
            <pc:docMk/>
            <pc:sldMk cId="2438017194" sldId="280"/>
            <ac:spMk id="17" creationId="{765800AC-C3B9-498E-87BC-29FAE4C76B21}"/>
          </ac:spMkLst>
        </pc:spChg>
        <pc:spChg chg="add">
          <ac:chgData name="Chris Alvey" userId="S::calvey00@dmu.ac.uk::0ca81577-0d2b-43c3-8aeb-08f5c699317f" providerId="AD" clId="Web-{B346FEEE-CDD2-4F05-D5B6-91A330D2A4D2}" dt="2019-01-28T12:27:07.349" v="2732"/>
          <ac:spMkLst>
            <pc:docMk/>
            <pc:sldMk cId="2438017194" sldId="280"/>
            <ac:spMk id="18" creationId="{166F75A4-C475-4941-8EE2-B80A06A2C1BB}"/>
          </ac:spMkLst>
        </pc:spChg>
        <pc:spChg chg="add">
          <ac:chgData name="Chris Alvey" userId="S::calvey00@dmu.ac.uk::0ca81577-0d2b-43c3-8aeb-08f5c699317f" providerId="AD" clId="Web-{B346FEEE-CDD2-4F05-D5B6-91A330D2A4D2}" dt="2019-01-28T12:43:21.554" v="2982"/>
          <ac:spMkLst>
            <pc:docMk/>
            <pc:sldMk cId="2438017194" sldId="280"/>
            <ac:spMk id="19" creationId="{1F9D6ACB-2FF4-49F9-978A-E0D5327FC635}"/>
          </ac:spMkLst>
        </pc:spChg>
        <pc:spChg chg="add">
          <ac:chgData name="Chris Alvey" userId="S::calvey00@dmu.ac.uk::0ca81577-0d2b-43c3-8aeb-08f5c699317f" providerId="AD" clId="Web-{B346FEEE-CDD2-4F05-D5B6-91A330D2A4D2}" dt="2019-01-28T12:27:07.349" v="2732"/>
          <ac:spMkLst>
            <pc:docMk/>
            <pc:sldMk cId="2438017194" sldId="280"/>
            <ac:spMk id="20" creationId="{A032553A-72E8-4B0D-8405-FF9771C9AF05}"/>
          </ac:spMkLst>
        </pc:spChg>
        <pc:spChg chg="add">
          <ac:chgData name="Chris Alvey" userId="S::calvey00@dmu.ac.uk::0ca81577-0d2b-43c3-8aeb-08f5c699317f" providerId="AD" clId="Web-{B346FEEE-CDD2-4F05-D5B6-91A330D2A4D2}" dt="2019-01-28T12:43:21.554" v="2982"/>
          <ac:spMkLst>
            <pc:docMk/>
            <pc:sldMk cId="2438017194" sldId="280"/>
            <ac:spMk id="21" creationId="{142BFA2A-77A0-4F60-A32A-685681C84889}"/>
          </ac:spMkLst>
        </pc:spChg>
        <pc:spChg chg="add">
          <ac:chgData name="Chris Alvey" userId="S::calvey00@dmu.ac.uk::0ca81577-0d2b-43c3-8aeb-08f5c699317f" providerId="AD" clId="Web-{B346FEEE-CDD2-4F05-D5B6-91A330D2A4D2}" dt="2019-01-28T12:27:07.349" v="2732"/>
          <ac:spMkLst>
            <pc:docMk/>
            <pc:sldMk cId="2438017194" sldId="280"/>
            <ac:spMk id="22" creationId="{765800AC-C3B9-498E-87BC-29FAE4C76B21}"/>
          </ac:spMkLst>
        </pc:spChg>
        <pc:spChg chg="add">
          <ac:chgData name="Chris Alvey" userId="S::calvey00@dmu.ac.uk::0ca81577-0d2b-43c3-8aeb-08f5c699317f" providerId="AD" clId="Web-{B346FEEE-CDD2-4F05-D5B6-91A330D2A4D2}" dt="2019-01-28T12:27:07.349" v="2732"/>
          <ac:spMkLst>
            <pc:docMk/>
            <pc:sldMk cId="2438017194" sldId="280"/>
            <ac:spMk id="24" creationId="{1F9D6ACB-2FF4-49F9-978A-E0D5327FC635}"/>
          </ac:spMkLst>
        </pc:spChg>
        <pc:spChg chg="add">
          <ac:chgData name="Chris Alvey" userId="S::calvey00@dmu.ac.uk::0ca81577-0d2b-43c3-8aeb-08f5c699317f" providerId="AD" clId="Web-{B346FEEE-CDD2-4F05-D5B6-91A330D2A4D2}" dt="2019-01-28T12:27:07.349" v="2732"/>
          <ac:spMkLst>
            <pc:docMk/>
            <pc:sldMk cId="2438017194" sldId="280"/>
            <ac:spMk id="26" creationId="{142BFA2A-77A0-4F60-A32A-685681C84889}"/>
          </ac:spMkLst>
        </pc:spChg>
        <pc:cxnChg chg="add">
          <ac:chgData name="Chris Alvey" userId="S::calvey00@dmu.ac.uk::0ca81577-0d2b-43c3-8aeb-08f5c699317f" providerId="AD" clId="Web-{B346FEEE-CDD2-4F05-D5B6-91A330D2A4D2}" dt="2019-01-28T12:43:21.554" v="2982"/>
          <ac:cxnSpMkLst>
            <pc:docMk/>
            <pc:sldMk cId="2438017194" sldId="280"/>
            <ac:cxnSpMk id="7" creationId="{063B6EC6-D752-4EE7-908B-F8F19E8C7FEA}"/>
          </ac:cxnSpMkLst>
        </pc:cxnChg>
        <pc:cxnChg chg="add">
          <ac:chgData name="Chris Alvey" userId="S::calvey00@dmu.ac.uk::0ca81577-0d2b-43c3-8aeb-08f5c699317f" providerId="AD" clId="Web-{B346FEEE-CDD2-4F05-D5B6-91A330D2A4D2}" dt="2019-01-28T12:43:21.554" v="2982"/>
          <ac:cxnSpMkLst>
            <pc:docMk/>
            <pc:sldMk cId="2438017194" sldId="280"/>
            <ac:cxnSpMk id="9" creationId="{EFECD4E8-AD3E-4228-82A2-9461958EA94D}"/>
          </ac:cxnSpMkLst>
        </pc:cxnChg>
        <pc:cxnChg chg="add">
          <ac:chgData name="Chris Alvey" userId="S::calvey00@dmu.ac.uk::0ca81577-0d2b-43c3-8aeb-08f5c699317f" providerId="AD" clId="Web-{B346FEEE-CDD2-4F05-D5B6-91A330D2A4D2}" dt="2019-01-28T12:27:07.349" v="2732"/>
          <ac:cxnSpMkLst>
            <pc:docMk/>
            <pc:sldMk cId="2438017194" sldId="280"/>
            <ac:cxnSpMk id="12" creationId="{063B6EC6-D752-4EE7-908B-F8F19E8C7FEA}"/>
          </ac:cxnSpMkLst>
        </pc:cxnChg>
        <pc:cxnChg chg="add">
          <ac:chgData name="Chris Alvey" userId="S::calvey00@dmu.ac.uk::0ca81577-0d2b-43c3-8aeb-08f5c699317f" providerId="AD" clId="Web-{B346FEEE-CDD2-4F05-D5B6-91A330D2A4D2}" dt="2019-01-28T12:27:07.349" v="2732"/>
          <ac:cxnSpMkLst>
            <pc:docMk/>
            <pc:sldMk cId="2438017194" sldId="280"/>
            <ac:cxnSpMk id="14" creationId="{EFECD4E8-AD3E-4228-82A2-9461958EA94D}"/>
          </ac:cxnSpMkLst>
        </pc:cxnChg>
      </pc:sldChg>
      <pc:sldChg chg="addSp delSp modSp new ord">
        <pc:chgData name="Chris Alvey" userId="S::calvey00@dmu.ac.uk::0ca81577-0d2b-43c3-8aeb-08f5c699317f" providerId="AD" clId="Web-{B346FEEE-CDD2-4F05-D5B6-91A330D2A4D2}" dt="2019-01-28T13:30:18.872" v="3791" actId="1076"/>
        <pc:sldMkLst>
          <pc:docMk/>
          <pc:sldMk cId="2132398985" sldId="281"/>
        </pc:sldMkLst>
        <pc:spChg chg="mod">
          <ac:chgData name="Chris Alvey" userId="S::calvey00@dmu.ac.uk::0ca81577-0d2b-43c3-8aeb-08f5c699317f" providerId="AD" clId="Web-{B346FEEE-CDD2-4F05-D5B6-91A330D2A4D2}" dt="2019-01-28T09:25:43.685" v="77" actId="20577"/>
          <ac:spMkLst>
            <pc:docMk/>
            <pc:sldMk cId="2132398985" sldId="281"/>
            <ac:spMk id="2" creationId="{9E38831A-CF29-4488-B399-3B5FED007710}"/>
          </ac:spMkLst>
        </pc:spChg>
        <pc:spChg chg="del">
          <ac:chgData name="Chris Alvey" userId="S::calvey00@dmu.ac.uk::0ca81577-0d2b-43c3-8aeb-08f5c699317f" providerId="AD" clId="Web-{B346FEEE-CDD2-4F05-D5B6-91A330D2A4D2}" dt="2019-01-28T09:25:16.842" v="68"/>
          <ac:spMkLst>
            <pc:docMk/>
            <pc:sldMk cId="2132398985" sldId="281"/>
            <ac:spMk id="3" creationId="{BAC62AB5-ABB3-48F3-9958-418D2A69C22E}"/>
          </ac:spMkLst>
        </pc:spChg>
        <pc:spChg chg="add mod">
          <ac:chgData name="Chris Alvey" userId="S::calvey00@dmu.ac.uk::0ca81577-0d2b-43c3-8aeb-08f5c699317f" providerId="AD" clId="Web-{B346FEEE-CDD2-4F05-D5B6-91A330D2A4D2}" dt="2019-01-28T13:30:16.951" v="3790" actId="1076"/>
          <ac:spMkLst>
            <pc:docMk/>
            <pc:sldMk cId="2132398985" sldId="281"/>
            <ac:spMk id="6" creationId="{5ACF56C1-B0CA-4D1A-AFA9-5FF2CA3CEE3F}"/>
          </ac:spMkLst>
        </pc:spChg>
        <pc:picChg chg="add mod ord">
          <ac:chgData name="Chris Alvey" userId="S::calvey00@dmu.ac.uk::0ca81577-0d2b-43c3-8aeb-08f5c699317f" providerId="AD" clId="Web-{B346FEEE-CDD2-4F05-D5B6-91A330D2A4D2}" dt="2019-01-28T13:30:18.872" v="3791" actId="1076"/>
          <ac:picMkLst>
            <pc:docMk/>
            <pc:sldMk cId="2132398985" sldId="281"/>
            <ac:picMk id="4" creationId="{FE6373A7-59E0-4288-8D89-8B3778980A66}"/>
          </ac:picMkLst>
        </pc:picChg>
      </pc:sldChg>
      <pc:sldChg chg="modSp new del ord">
        <pc:chgData name="Chris Alvey" userId="S::calvey00@dmu.ac.uk::0ca81577-0d2b-43c3-8aeb-08f5c699317f" providerId="AD" clId="Web-{B346FEEE-CDD2-4F05-D5B6-91A330D2A4D2}" dt="2019-01-28T10:16:30.223" v="736"/>
        <pc:sldMkLst>
          <pc:docMk/>
          <pc:sldMk cId="1366674297" sldId="282"/>
        </pc:sldMkLst>
        <pc:spChg chg="mod">
          <ac:chgData name="Chris Alvey" userId="S::calvey00@dmu.ac.uk::0ca81577-0d2b-43c3-8aeb-08f5c699317f" providerId="AD" clId="Web-{B346FEEE-CDD2-4F05-D5B6-91A330D2A4D2}" dt="2019-01-28T09:30:49.827" v="131" actId="20577"/>
          <ac:spMkLst>
            <pc:docMk/>
            <pc:sldMk cId="1366674297" sldId="282"/>
            <ac:spMk id="2" creationId="{346B84B2-8E13-4E03-9651-B1E27145ADB6}"/>
          </ac:spMkLst>
        </pc:spChg>
        <pc:spChg chg="mod">
          <ac:chgData name="Chris Alvey" userId="S::calvey00@dmu.ac.uk::0ca81577-0d2b-43c3-8aeb-08f5c699317f" providerId="AD" clId="Web-{B346FEEE-CDD2-4F05-D5B6-91A330D2A4D2}" dt="2019-01-28T10:13:28.097" v="715" actId="1076"/>
          <ac:spMkLst>
            <pc:docMk/>
            <pc:sldMk cId="1366674297" sldId="282"/>
            <ac:spMk id="3" creationId="{D4AD8221-CABB-43D7-98B6-42BBF61C08BD}"/>
          </ac:spMkLst>
        </pc:spChg>
      </pc:sldChg>
      <pc:sldChg chg="addSp delSp modSp new ord">
        <pc:chgData name="Chris Alvey" userId="S::calvey00@dmu.ac.uk::0ca81577-0d2b-43c3-8aeb-08f5c699317f" providerId="AD" clId="Web-{B346FEEE-CDD2-4F05-D5B6-91A330D2A4D2}" dt="2019-01-28T13:33:58.420" v="3849" actId="1076"/>
        <pc:sldMkLst>
          <pc:docMk/>
          <pc:sldMk cId="1642327038" sldId="283"/>
        </pc:sldMkLst>
        <pc:spChg chg="mod">
          <ac:chgData name="Chris Alvey" userId="S::calvey00@dmu.ac.uk::0ca81577-0d2b-43c3-8aeb-08f5c699317f" providerId="AD" clId="Web-{B346FEEE-CDD2-4F05-D5B6-91A330D2A4D2}" dt="2019-01-28T13:33:56.513" v="3848" actId="1076"/>
          <ac:spMkLst>
            <pc:docMk/>
            <pc:sldMk cId="1642327038" sldId="283"/>
            <ac:spMk id="2" creationId="{FE145A81-BBEF-4420-99DD-25C67E701A3A}"/>
          </ac:spMkLst>
        </pc:spChg>
        <pc:spChg chg="del">
          <ac:chgData name="Chris Alvey" userId="S::calvey00@dmu.ac.uk::0ca81577-0d2b-43c3-8aeb-08f5c699317f" providerId="AD" clId="Web-{B346FEEE-CDD2-4F05-D5B6-91A330D2A4D2}" dt="2019-01-28T09:31:14.889" v="148"/>
          <ac:spMkLst>
            <pc:docMk/>
            <pc:sldMk cId="1642327038" sldId="283"/>
            <ac:spMk id="3" creationId="{B3F8075D-F52D-4A22-9429-E9A0FBC8FA3D}"/>
          </ac:spMkLst>
        </pc:spChg>
        <pc:spChg chg="add mod">
          <ac:chgData name="Chris Alvey" userId="S::calvey00@dmu.ac.uk::0ca81577-0d2b-43c3-8aeb-08f5c699317f" providerId="AD" clId="Web-{B346FEEE-CDD2-4F05-D5B6-91A330D2A4D2}" dt="2019-01-28T09:33:21.093" v="183"/>
          <ac:spMkLst>
            <pc:docMk/>
            <pc:sldMk cId="1642327038" sldId="283"/>
            <ac:spMk id="10" creationId="{C0FE2AD1-C930-4AFA-9931-0553CEAC05E3}"/>
          </ac:spMkLst>
        </pc:spChg>
        <pc:picChg chg="add mod ord">
          <ac:chgData name="Chris Alvey" userId="S::calvey00@dmu.ac.uk::0ca81577-0d2b-43c3-8aeb-08f5c699317f" providerId="AD" clId="Web-{B346FEEE-CDD2-4F05-D5B6-91A330D2A4D2}" dt="2019-01-28T13:33:58.420" v="3849" actId="1076"/>
          <ac:picMkLst>
            <pc:docMk/>
            <pc:sldMk cId="1642327038" sldId="283"/>
            <ac:picMk id="4" creationId="{DD372E10-C866-47DB-A768-39F129CF4CE0}"/>
          </ac:picMkLst>
        </pc:picChg>
        <pc:picChg chg="add del mod">
          <ac:chgData name="Chris Alvey" userId="S::calvey00@dmu.ac.uk::0ca81577-0d2b-43c3-8aeb-08f5c699317f" providerId="AD" clId="Web-{B346FEEE-CDD2-4F05-D5B6-91A330D2A4D2}" dt="2019-01-28T09:32:20.749" v="155"/>
          <ac:picMkLst>
            <pc:docMk/>
            <pc:sldMk cId="1642327038" sldId="283"/>
            <ac:picMk id="6" creationId="{2F2B924A-C611-4BDF-842F-14ED8F027A6C}"/>
          </ac:picMkLst>
        </pc:picChg>
        <pc:picChg chg="add del mod">
          <ac:chgData name="Chris Alvey" userId="S::calvey00@dmu.ac.uk::0ca81577-0d2b-43c3-8aeb-08f5c699317f" providerId="AD" clId="Web-{B346FEEE-CDD2-4F05-D5B6-91A330D2A4D2}" dt="2019-01-28T09:32:32.967" v="157"/>
          <ac:picMkLst>
            <pc:docMk/>
            <pc:sldMk cId="1642327038" sldId="283"/>
            <ac:picMk id="8" creationId="{4F5EF283-6711-48C2-8E7E-96171FAC5AA6}"/>
          </ac:picMkLst>
        </pc:picChg>
      </pc:sldChg>
      <pc:sldChg chg="addSp modSp new mod modClrScheme chgLayout">
        <pc:chgData name="Chris Alvey" userId="S::calvey00@dmu.ac.uk::0ca81577-0d2b-43c3-8aeb-08f5c699317f" providerId="AD" clId="Web-{B346FEEE-CDD2-4F05-D5B6-91A330D2A4D2}" dt="2019-01-28T13:33:47.685" v="3846" actId="1076"/>
        <pc:sldMkLst>
          <pc:docMk/>
          <pc:sldMk cId="1064511819" sldId="284"/>
        </pc:sldMkLst>
        <pc:spChg chg="mod ord">
          <ac:chgData name="Chris Alvey" userId="S::calvey00@dmu.ac.uk::0ca81577-0d2b-43c3-8aeb-08f5c699317f" providerId="AD" clId="Web-{B346FEEE-CDD2-4F05-D5B6-91A330D2A4D2}" dt="2019-01-28T13:33:21.185" v="3839" actId="1076"/>
          <ac:spMkLst>
            <pc:docMk/>
            <pc:sldMk cId="1064511819" sldId="284"/>
            <ac:spMk id="2" creationId="{371C96DD-42FF-4AEB-8EED-98F53EB23931}"/>
          </ac:spMkLst>
        </pc:spChg>
        <pc:spChg chg="mod ord">
          <ac:chgData name="Chris Alvey" userId="S::calvey00@dmu.ac.uk::0ca81577-0d2b-43c3-8aeb-08f5c699317f" providerId="AD" clId="Web-{B346FEEE-CDD2-4F05-D5B6-91A330D2A4D2}" dt="2019-01-28T13:33:43.544" v="3845" actId="1076"/>
          <ac:spMkLst>
            <pc:docMk/>
            <pc:sldMk cId="1064511819" sldId="284"/>
            <ac:spMk id="3" creationId="{B8CB14CD-F784-4CA7-A3B7-745DAA970028}"/>
          </ac:spMkLst>
        </pc:spChg>
        <pc:spChg chg="add mod ord">
          <ac:chgData name="Chris Alvey" userId="S::calvey00@dmu.ac.uk::0ca81577-0d2b-43c3-8aeb-08f5c699317f" providerId="AD" clId="Web-{B346FEEE-CDD2-4F05-D5B6-91A330D2A4D2}" dt="2019-01-28T13:33:47.685" v="3846" actId="1076"/>
          <ac:spMkLst>
            <pc:docMk/>
            <pc:sldMk cId="1064511819" sldId="284"/>
            <ac:spMk id="4" creationId="{8A4B2F7D-E6C9-41E8-B987-32FA4F768DA7}"/>
          </ac:spMkLst>
        </pc:spChg>
      </pc:sldChg>
      <pc:sldChg chg="addSp delSp modSp new ord">
        <pc:chgData name="Chris Alvey" userId="S::calvey00@dmu.ac.uk::0ca81577-0d2b-43c3-8aeb-08f5c699317f" providerId="AD" clId="Web-{B346FEEE-CDD2-4F05-D5B6-91A330D2A4D2}" dt="2019-01-28T13:32:11.341" v="3823" actId="1076"/>
        <pc:sldMkLst>
          <pc:docMk/>
          <pc:sldMk cId="571960253" sldId="285"/>
        </pc:sldMkLst>
        <pc:spChg chg="mod">
          <ac:chgData name="Chris Alvey" userId="S::calvey00@dmu.ac.uk::0ca81577-0d2b-43c3-8aeb-08f5c699317f" providerId="AD" clId="Web-{B346FEEE-CDD2-4F05-D5B6-91A330D2A4D2}" dt="2019-01-28T13:31:41.982" v="3807" actId="1076"/>
          <ac:spMkLst>
            <pc:docMk/>
            <pc:sldMk cId="571960253" sldId="285"/>
            <ac:spMk id="2" creationId="{B1B9D4C7-6698-483E-AFFD-E87D03FF2AB5}"/>
          </ac:spMkLst>
        </pc:spChg>
        <pc:spChg chg="del">
          <ac:chgData name="Chris Alvey" userId="S::calvey00@dmu.ac.uk::0ca81577-0d2b-43c3-8aeb-08f5c699317f" providerId="AD" clId="Web-{B346FEEE-CDD2-4F05-D5B6-91A330D2A4D2}" dt="2019-01-28T09:44:04.047" v="447"/>
          <ac:spMkLst>
            <pc:docMk/>
            <pc:sldMk cId="571960253" sldId="285"/>
            <ac:spMk id="3" creationId="{8AB68DA7-4A13-47DD-8FA5-019BE2FE2A1B}"/>
          </ac:spMkLst>
        </pc:spChg>
        <pc:spChg chg="add mod">
          <ac:chgData name="Chris Alvey" userId="S::calvey00@dmu.ac.uk::0ca81577-0d2b-43c3-8aeb-08f5c699317f" providerId="AD" clId="Web-{B346FEEE-CDD2-4F05-D5B6-91A330D2A4D2}" dt="2019-01-28T13:31:51.044" v="3811" actId="1076"/>
          <ac:spMkLst>
            <pc:docMk/>
            <pc:sldMk cId="571960253" sldId="285"/>
            <ac:spMk id="6" creationId="{A66AD5CC-CE1F-4CF4-B528-B20409FD49B0}"/>
          </ac:spMkLst>
        </pc:spChg>
        <pc:spChg chg="add del mod">
          <ac:chgData name="Chris Alvey" userId="S::calvey00@dmu.ac.uk::0ca81577-0d2b-43c3-8aeb-08f5c699317f" providerId="AD" clId="Web-{B346FEEE-CDD2-4F05-D5B6-91A330D2A4D2}" dt="2019-01-28T09:47:18" v="516"/>
          <ac:spMkLst>
            <pc:docMk/>
            <pc:sldMk cId="571960253" sldId="285"/>
            <ac:spMk id="11" creationId="{9FB7A0A5-F96D-4D50-9CE5-6447D414CEA3}"/>
          </ac:spMkLst>
        </pc:spChg>
        <pc:spChg chg="add mod">
          <ac:chgData name="Chris Alvey" userId="S::calvey00@dmu.ac.uk::0ca81577-0d2b-43c3-8aeb-08f5c699317f" providerId="AD" clId="Web-{B346FEEE-CDD2-4F05-D5B6-91A330D2A4D2}" dt="2019-01-28T13:32:11.341" v="3823" actId="1076"/>
          <ac:spMkLst>
            <pc:docMk/>
            <pc:sldMk cId="571960253" sldId="285"/>
            <ac:spMk id="12" creationId="{49CAB253-4B45-411D-A15B-F645FCB6A65F}"/>
          </ac:spMkLst>
        </pc:spChg>
        <pc:graphicFrameChg chg="add del mod modGraphic">
          <ac:chgData name="Chris Alvey" userId="S::calvey00@dmu.ac.uk::0ca81577-0d2b-43c3-8aeb-08f5c699317f" providerId="AD" clId="Web-{B346FEEE-CDD2-4F05-D5B6-91A330D2A4D2}" dt="2019-01-28T09:45:29.438" v="465"/>
          <ac:graphicFrameMkLst>
            <pc:docMk/>
            <pc:sldMk cId="571960253" sldId="285"/>
            <ac:graphicFrameMk id="8" creationId="{0178888A-D999-4F3D-8D2A-02BE79AB8AF6}"/>
          </ac:graphicFrameMkLst>
        </pc:graphicFrameChg>
        <pc:picChg chg="add mod ord">
          <ac:chgData name="Chris Alvey" userId="S::calvey00@dmu.ac.uk::0ca81577-0d2b-43c3-8aeb-08f5c699317f" providerId="AD" clId="Web-{B346FEEE-CDD2-4F05-D5B6-91A330D2A4D2}" dt="2019-01-28T10:18:58.957" v="748" actId="14100"/>
          <ac:picMkLst>
            <pc:docMk/>
            <pc:sldMk cId="571960253" sldId="285"/>
            <ac:picMk id="4" creationId="{8432417B-CDC8-4238-9BB6-58469DD7B85D}"/>
          </ac:picMkLst>
        </pc:picChg>
        <pc:picChg chg="add mod">
          <ac:chgData name="Chris Alvey" userId="S::calvey00@dmu.ac.uk::0ca81577-0d2b-43c3-8aeb-08f5c699317f" providerId="AD" clId="Web-{B346FEEE-CDD2-4F05-D5B6-91A330D2A4D2}" dt="2019-01-28T13:31:53.372" v="3812" actId="1076"/>
          <ac:picMkLst>
            <pc:docMk/>
            <pc:sldMk cId="571960253" sldId="285"/>
            <ac:picMk id="9" creationId="{DE06D1C4-AF8E-4BC5-A39D-EFBC69B647FF}"/>
          </ac:picMkLst>
        </pc:picChg>
      </pc:sldChg>
      <pc:sldChg chg="addSp modSp new mod setBg setClrOvrMap delDesignElem">
        <pc:chgData name="Chris Alvey" userId="S::calvey00@dmu.ac.uk::0ca81577-0d2b-43c3-8aeb-08f5c699317f" providerId="AD" clId="Web-{B346FEEE-CDD2-4F05-D5B6-91A330D2A4D2}" dt="2019-01-28T13:22:15.699" v="3691"/>
        <pc:sldMkLst>
          <pc:docMk/>
          <pc:sldMk cId="915165188" sldId="286"/>
        </pc:sldMkLst>
        <pc:spChg chg="mod">
          <ac:chgData name="Chris Alvey" userId="S::calvey00@dmu.ac.uk::0ca81577-0d2b-43c3-8aeb-08f5c699317f" providerId="AD" clId="Web-{B346FEEE-CDD2-4F05-D5B6-91A330D2A4D2}" dt="2019-01-28T12:22:38.661" v="2689"/>
          <ac:spMkLst>
            <pc:docMk/>
            <pc:sldMk cId="915165188" sldId="286"/>
            <ac:spMk id="2" creationId="{588C2E9B-3226-4CDC-8C56-C3FB8DDC850A}"/>
          </ac:spMkLst>
        </pc:spChg>
        <pc:spChg chg="mod">
          <ac:chgData name="Chris Alvey" userId="S::calvey00@dmu.ac.uk::0ca81577-0d2b-43c3-8aeb-08f5c699317f" providerId="AD" clId="Web-{B346FEEE-CDD2-4F05-D5B6-91A330D2A4D2}" dt="2019-01-28T12:39:33.366" v="2925" actId="20577"/>
          <ac:spMkLst>
            <pc:docMk/>
            <pc:sldMk cId="915165188" sldId="286"/>
            <ac:spMk id="3" creationId="{610E1BF6-D3E2-4384-A1FD-657A692A1830}"/>
          </ac:spMkLst>
        </pc:spChg>
        <pc:spChg chg="add">
          <ac:chgData name="Chris Alvey" userId="S::calvey00@dmu.ac.uk::0ca81577-0d2b-43c3-8aeb-08f5c699317f" providerId="AD" clId="Web-{B346FEEE-CDD2-4F05-D5B6-91A330D2A4D2}" dt="2019-01-28T12:39:23.475" v="2921"/>
          <ac:spMkLst>
            <pc:docMk/>
            <pc:sldMk cId="915165188" sldId="286"/>
            <ac:spMk id="5" creationId="{A65AC7D1-EAA9-48F5-B509-60A7F50BF703}"/>
          </ac:spMkLst>
        </pc:spChg>
        <pc:spChg chg="add">
          <ac:chgData name="Chris Alvey" userId="S::calvey00@dmu.ac.uk::0ca81577-0d2b-43c3-8aeb-08f5c699317f" providerId="AD" clId="Web-{B346FEEE-CDD2-4F05-D5B6-91A330D2A4D2}" dt="2019-01-28T12:39:23.475" v="2921"/>
          <ac:spMkLst>
            <pc:docMk/>
            <pc:sldMk cId="915165188" sldId="286"/>
            <ac:spMk id="6" creationId="{D6320AF9-619A-4175-865B-5663E1AEF4C5}"/>
          </ac:spMkLst>
        </pc:spChg>
        <pc:spChg chg="add">
          <ac:chgData name="Chris Alvey" userId="S::calvey00@dmu.ac.uk::0ca81577-0d2b-43c3-8aeb-08f5c699317f" providerId="AD" clId="Web-{B346FEEE-CDD2-4F05-D5B6-91A330D2A4D2}" dt="2019-01-28T12:22:38.661" v="2689"/>
          <ac:spMkLst>
            <pc:docMk/>
            <pc:sldMk cId="915165188" sldId="286"/>
            <ac:spMk id="8" creationId="{A65AC7D1-EAA9-48F5-B509-60A7F50BF703}"/>
          </ac:spMkLst>
        </pc:spChg>
        <pc:spChg chg="add">
          <ac:chgData name="Chris Alvey" userId="S::calvey00@dmu.ac.uk::0ca81577-0d2b-43c3-8aeb-08f5c699317f" providerId="AD" clId="Web-{B346FEEE-CDD2-4F05-D5B6-91A330D2A4D2}" dt="2019-01-28T12:22:38.661" v="2689"/>
          <ac:spMkLst>
            <pc:docMk/>
            <pc:sldMk cId="915165188" sldId="286"/>
            <ac:spMk id="10" creationId="{D6320AF9-619A-4175-865B-5663E1AEF4C5}"/>
          </ac:spMkLst>
        </pc:spChg>
        <pc:spChg chg="add">
          <ac:chgData name="Chris Alvey" userId="S::calvey00@dmu.ac.uk::0ca81577-0d2b-43c3-8aeb-08f5c699317f" providerId="AD" clId="Web-{B346FEEE-CDD2-4F05-D5B6-91A330D2A4D2}" dt="2019-01-28T12:39:23.475" v="2921"/>
          <ac:spMkLst>
            <pc:docMk/>
            <pc:sldMk cId="915165188" sldId="286"/>
            <ac:spMk id="11" creationId="{7E018740-5C2B-4A41-AC1A-7E68D1EC1954}"/>
          </ac:spMkLst>
        </pc:spChg>
        <pc:spChg chg="add">
          <ac:chgData name="Chris Alvey" userId="S::calvey00@dmu.ac.uk::0ca81577-0d2b-43c3-8aeb-08f5c699317f" providerId="AD" clId="Web-{B346FEEE-CDD2-4F05-D5B6-91A330D2A4D2}" dt="2019-01-28T12:39:23.475" v="2921"/>
          <ac:spMkLst>
            <pc:docMk/>
            <pc:sldMk cId="915165188" sldId="286"/>
            <ac:spMk id="13" creationId="{166F75A4-C475-4941-8EE2-B80A06A2C1BB}"/>
          </ac:spMkLst>
        </pc:spChg>
        <pc:spChg chg="add">
          <ac:chgData name="Chris Alvey" userId="S::calvey00@dmu.ac.uk::0ca81577-0d2b-43c3-8aeb-08f5c699317f" providerId="AD" clId="Web-{B346FEEE-CDD2-4F05-D5B6-91A330D2A4D2}" dt="2019-01-28T12:39:23.475" v="2921"/>
          <ac:spMkLst>
            <pc:docMk/>
            <pc:sldMk cId="915165188" sldId="286"/>
            <ac:spMk id="15" creationId="{A032553A-72E8-4B0D-8405-FF9771C9AF05}"/>
          </ac:spMkLst>
        </pc:spChg>
        <pc:spChg chg="add">
          <ac:chgData name="Chris Alvey" userId="S::calvey00@dmu.ac.uk::0ca81577-0d2b-43c3-8aeb-08f5c699317f" providerId="AD" clId="Web-{B346FEEE-CDD2-4F05-D5B6-91A330D2A4D2}" dt="2019-01-28T12:22:38.661" v="2689"/>
          <ac:spMkLst>
            <pc:docMk/>
            <pc:sldMk cId="915165188" sldId="286"/>
            <ac:spMk id="16" creationId="{7E018740-5C2B-4A41-AC1A-7E68D1EC1954}"/>
          </ac:spMkLst>
        </pc:spChg>
        <pc:spChg chg="add">
          <ac:chgData name="Chris Alvey" userId="S::calvey00@dmu.ac.uk::0ca81577-0d2b-43c3-8aeb-08f5c699317f" providerId="AD" clId="Web-{B346FEEE-CDD2-4F05-D5B6-91A330D2A4D2}" dt="2019-01-28T12:39:23.475" v="2921"/>
          <ac:spMkLst>
            <pc:docMk/>
            <pc:sldMk cId="915165188" sldId="286"/>
            <ac:spMk id="17" creationId="{765800AC-C3B9-498E-87BC-29FAE4C76B21}"/>
          </ac:spMkLst>
        </pc:spChg>
        <pc:spChg chg="add">
          <ac:chgData name="Chris Alvey" userId="S::calvey00@dmu.ac.uk::0ca81577-0d2b-43c3-8aeb-08f5c699317f" providerId="AD" clId="Web-{B346FEEE-CDD2-4F05-D5B6-91A330D2A4D2}" dt="2019-01-28T12:22:38.661" v="2689"/>
          <ac:spMkLst>
            <pc:docMk/>
            <pc:sldMk cId="915165188" sldId="286"/>
            <ac:spMk id="18" creationId="{166F75A4-C475-4941-8EE2-B80A06A2C1BB}"/>
          </ac:spMkLst>
        </pc:spChg>
        <pc:spChg chg="add">
          <ac:chgData name="Chris Alvey" userId="S::calvey00@dmu.ac.uk::0ca81577-0d2b-43c3-8aeb-08f5c699317f" providerId="AD" clId="Web-{B346FEEE-CDD2-4F05-D5B6-91A330D2A4D2}" dt="2019-01-28T12:39:23.475" v="2921"/>
          <ac:spMkLst>
            <pc:docMk/>
            <pc:sldMk cId="915165188" sldId="286"/>
            <ac:spMk id="19" creationId="{1F9D6ACB-2FF4-49F9-978A-E0D5327FC635}"/>
          </ac:spMkLst>
        </pc:spChg>
        <pc:spChg chg="add">
          <ac:chgData name="Chris Alvey" userId="S::calvey00@dmu.ac.uk::0ca81577-0d2b-43c3-8aeb-08f5c699317f" providerId="AD" clId="Web-{B346FEEE-CDD2-4F05-D5B6-91A330D2A4D2}" dt="2019-01-28T12:22:38.661" v="2689"/>
          <ac:spMkLst>
            <pc:docMk/>
            <pc:sldMk cId="915165188" sldId="286"/>
            <ac:spMk id="20" creationId="{A032553A-72E8-4B0D-8405-FF9771C9AF05}"/>
          </ac:spMkLst>
        </pc:spChg>
        <pc:spChg chg="add">
          <ac:chgData name="Chris Alvey" userId="S::calvey00@dmu.ac.uk::0ca81577-0d2b-43c3-8aeb-08f5c699317f" providerId="AD" clId="Web-{B346FEEE-CDD2-4F05-D5B6-91A330D2A4D2}" dt="2019-01-28T12:39:23.475" v="2921"/>
          <ac:spMkLst>
            <pc:docMk/>
            <pc:sldMk cId="915165188" sldId="286"/>
            <ac:spMk id="21" creationId="{142BFA2A-77A0-4F60-A32A-685681C84889}"/>
          </ac:spMkLst>
        </pc:spChg>
        <pc:spChg chg="add">
          <ac:chgData name="Chris Alvey" userId="S::calvey00@dmu.ac.uk::0ca81577-0d2b-43c3-8aeb-08f5c699317f" providerId="AD" clId="Web-{B346FEEE-CDD2-4F05-D5B6-91A330D2A4D2}" dt="2019-01-28T12:22:38.661" v="2689"/>
          <ac:spMkLst>
            <pc:docMk/>
            <pc:sldMk cId="915165188" sldId="286"/>
            <ac:spMk id="22" creationId="{765800AC-C3B9-498E-87BC-29FAE4C76B21}"/>
          </ac:spMkLst>
        </pc:spChg>
        <pc:spChg chg="add">
          <ac:chgData name="Chris Alvey" userId="S::calvey00@dmu.ac.uk::0ca81577-0d2b-43c3-8aeb-08f5c699317f" providerId="AD" clId="Web-{B346FEEE-CDD2-4F05-D5B6-91A330D2A4D2}" dt="2019-01-28T12:22:38.661" v="2689"/>
          <ac:spMkLst>
            <pc:docMk/>
            <pc:sldMk cId="915165188" sldId="286"/>
            <ac:spMk id="24" creationId="{1F9D6ACB-2FF4-49F9-978A-E0D5327FC635}"/>
          </ac:spMkLst>
        </pc:spChg>
        <pc:spChg chg="add">
          <ac:chgData name="Chris Alvey" userId="S::calvey00@dmu.ac.uk::0ca81577-0d2b-43c3-8aeb-08f5c699317f" providerId="AD" clId="Web-{B346FEEE-CDD2-4F05-D5B6-91A330D2A4D2}" dt="2019-01-28T12:22:38.661" v="2689"/>
          <ac:spMkLst>
            <pc:docMk/>
            <pc:sldMk cId="915165188" sldId="286"/>
            <ac:spMk id="26" creationId="{142BFA2A-77A0-4F60-A32A-685681C84889}"/>
          </ac:spMkLst>
        </pc:spChg>
        <pc:cxnChg chg="add">
          <ac:chgData name="Chris Alvey" userId="S::calvey00@dmu.ac.uk::0ca81577-0d2b-43c3-8aeb-08f5c699317f" providerId="AD" clId="Web-{B346FEEE-CDD2-4F05-D5B6-91A330D2A4D2}" dt="2019-01-28T12:39:23.475" v="2921"/>
          <ac:cxnSpMkLst>
            <pc:docMk/>
            <pc:sldMk cId="915165188" sldId="286"/>
            <ac:cxnSpMk id="7" creationId="{063B6EC6-D752-4EE7-908B-F8F19E8C7FEA}"/>
          </ac:cxnSpMkLst>
        </pc:cxnChg>
        <pc:cxnChg chg="add">
          <ac:chgData name="Chris Alvey" userId="S::calvey00@dmu.ac.uk::0ca81577-0d2b-43c3-8aeb-08f5c699317f" providerId="AD" clId="Web-{B346FEEE-CDD2-4F05-D5B6-91A330D2A4D2}" dt="2019-01-28T12:39:23.475" v="2921"/>
          <ac:cxnSpMkLst>
            <pc:docMk/>
            <pc:sldMk cId="915165188" sldId="286"/>
            <ac:cxnSpMk id="9" creationId="{EFECD4E8-AD3E-4228-82A2-9461958EA94D}"/>
          </ac:cxnSpMkLst>
        </pc:cxnChg>
        <pc:cxnChg chg="add">
          <ac:chgData name="Chris Alvey" userId="S::calvey00@dmu.ac.uk::0ca81577-0d2b-43c3-8aeb-08f5c699317f" providerId="AD" clId="Web-{B346FEEE-CDD2-4F05-D5B6-91A330D2A4D2}" dt="2019-01-28T12:22:38.661" v="2689"/>
          <ac:cxnSpMkLst>
            <pc:docMk/>
            <pc:sldMk cId="915165188" sldId="286"/>
            <ac:cxnSpMk id="12" creationId="{063B6EC6-D752-4EE7-908B-F8F19E8C7FEA}"/>
          </ac:cxnSpMkLst>
        </pc:cxnChg>
        <pc:cxnChg chg="add">
          <ac:chgData name="Chris Alvey" userId="S::calvey00@dmu.ac.uk::0ca81577-0d2b-43c3-8aeb-08f5c699317f" providerId="AD" clId="Web-{B346FEEE-CDD2-4F05-D5B6-91A330D2A4D2}" dt="2019-01-28T12:22:38.661" v="2689"/>
          <ac:cxnSpMkLst>
            <pc:docMk/>
            <pc:sldMk cId="915165188" sldId="286"/>
            <ac:cxnSpMk id="14" creationId="{EFECD4E8-AD3E-4228-82A2-9461958EA94D}"/>
          </ac:cxnSpMkLst>
        </pc:cxnChg>
      </pc:sldChg>
      <pc:sldChg chg="addSp delSp modSp add mod ord replId setBg delDesignElem">
        <pc:chgData name="Chris Alvey" userId="S::calvey00@dmu.ac.uk::0ca81577-0d2b-43c3-8aeb-08f5c699317f" providerId="AD" clId="Web-{B346FEEE-CDD2-4F05-D5B6-91A330D2A4D2}" dt="2019-01-28T12:36:51.959" v="2874"/>
        <pc:sldMkLst>
          <pc:docMk/>
          <pc:sldMk cId="2935691760" sldId="287"/>
        </pc:sldMkLst>
        <pc:spChg chg="mod">
          <ac:chgData name="Chris Alvey" userId="S::calvey00@dmu.ac.uk::0ca81577-0d2b-43c3-8aeb-08f5c699317f" providerId="AD" clId="Web-{B346FEEE-CDD2-4F05-D5B6-91A330D2A4D2}" dt="2019-01-28T12:16:51.129" v="2631"/>
          <ac:spMkLst>
            <pc:docMk/>
            <pc:sldMk cId="2935691760" sldId="287"/>
            <ac:spMk id="2" creationId="{00000000-0000-0000-0000-000000000000}"/>
          </ac:spMkLst>
        </pc:spChg>
        <pc:spChg chg="add del">
          <ac:chgData name="Chris Alvey" userId="S::calvey00@dmu.ac.uk::0ca81577-0d2b-43c3-8aeb-08f5c699317f" providerId="AD" clId="Web-{B346FEEE-CDD2-4F05-D5B6-91A330D2A4D2}" dt="2019-01-28T12:29:03.114" v="2755"/>
          <ac:spMkLst>
            <pc:docMk/>
            <pc:sldMk cId="2935691760" sldId="287"/>
            <ac:spMk id="6" creationId="{9F4444CE-BC8D-4D61-B303-4C05614E62AB}"/>
          </ac:spMkLst>
        </pc:spChg>
        <pc:spChg chg="add del">
          <ac:chgData name="Chris Alvey" userId="S::calvey00@dmu.ac.uk::0ca81577-0d2b-43c3-8aeb-08f5c699317f" providerId="AD" clId="Web-{B346FEEE-CDD2-4F05-D5B6-91A330D2A4D2}" dt="2019-01-28T12:29:03.114" v="2755"/>
          <ac:spMkLst>
            <pc:docMk/>
            <pc:sldMk cId="2935691760" sldId="287"/>
            <ac:spMk id="7" creationId="{73772B81-181F-48B7-8826-4D9686D15DF5}"/>
          </ac:spMkLst>
        </pc:spChg>
        <pc:spChg chg="add del mod replId">
          <ac:chgData name="Chris Alvey" userId="S::calvey00@dmu.ac.uk::0ca81577-0d2b-43c3-8aeb-08f5c699317f" providerId="AD" clId="Web-{B346FEEE-CDD2-4F05-D5B6-91A330D2A4D2}" dt="2019-01-28T12:16:51.129" v="2631"/>
          <ac:spMkLst>
            <pc:docMk/>
            <pc:sldMk cId="2935691760" sldId="287"/>
            <ac:spMk id="9" creationId="{00000000-0000-0000-0000-000000000000}"/>
          </ac:spMkLst>
        </pc:spChg>
        <pc:spChg chg="add del">
          <ac:chgData name="Chris Alvey" userId="S::calvey00@dmu.ac.uk::0ca81577-0d2b-43c3-8aeb-08f5c699317f" providerId="AD" clId="Web-{B346FEEE-CDD2-4F05-D5B6-91A330D2A4D2}" dt="2019-01-28T12:16:50.925" v="2630"/>
          <ac:spMkLst>
            <pc:docMk/>
            <pc:sldMk cId="2935691760" sldId="287"/>
            <ac:spMk id="10" creationId="{655AE6B0-AC9E-4167-806F-E9DB135FC46B}"/>
          </ac:spMkLst>
        </pc:spChg>
        <pc:spChg chg="add del">
          <ac:chgData name="Chris Alvey" userId="S::calvey00@dmu.ac.uk::0ca81577-0d2b-43c3-8aeb-08f5c699317f" providerId="AD" clId="Web-{B346FEEE-CDD2-4F05-D5B6-91A330D2A4D2}" dt="2019-01-28T12:29:03.114" v="2755"/>
          <ac:spMkLst>
            <pc:docMk/>
            <pc:sldMk cId="2935691760" sldId="287"/>
            <ac:spMk id="14" creationId="{B2205F6E-03C6-4E92-877C-E2482F6599AA}"/>
          </ac:spMkLst>
        </pc:spChg>
        <pc:spChg chg="add">
          <ac:chgData name="Chris Alvey" userId="S::calvey00@dmu.ac.uk::0ca81577-0d2b-43c3-8aeb-08f5c699317f" providerId="AD" clId="Web-{B346FEEE-CDD2-4F05-D5B6-91A330D2A4D2}" dt="2019-01-28T12:29:03.114" v="2755"/>
          <ac:spMkLst>
            <pc:docMk/>
            <pc:sldMk cId="2935691760" sldId="287"/>
            <ac:spMk id="16" creationId="{B2205F6E-03C6-4E92-877C-E2482F6599AA}"/>
          </ac:spMkLst>
        </pc:spChg>
        <pc:spChg chg="add">
          <ac:chgData name="Chris Alvey" userId="S::calvey00@dmu.ac.uk::0ca81577-0d2b-43c3-8aeb-08f5c699317f" providerId="AD" clId="Web-{B346FEEE-CDD2-4F05-D5B6-91A330D2A4D2}" dt="2019-01-28T12:29:03.114" v="2755"/>
          <ac:spMkLst>
            <pc:docMk/>
            <pc:sldMk cId="2935691760" sldId="287"/>
            <ac:spMk id="19" creationId="{9F4444CE-BC8D-4D61-B303-4C05614E62AB}"/>
          </ac:spMkLst>
        </pc:spChg>
        <pc:spChg chg="add">
          <ac:chgData name="Chris Alvey" userId="S::calvey00@dmu.ac.uk::0ca81577-0d2b-43c3-8aeb-08f5c699317f" providerId="AD" clId="Web-{B346FEEE-CDD2-4F05-D5B6-91A330D2A4D2}" dt="2019-01-28T12:29:03.114" v="2755"/>
          <ac:spMkLst>
            <pc:docMk/>
            <pc:sldMk cId="2935691760" sldId="287"/>
            <ac:spMk id="21" creationId="{73772B81-181F-48B7-8826-4D9686D15DF5}"/>
          </ac:spMkLst>
        </pc:spChg>
        <pc:spChg chg="add del">
          <ac:chgData name="Chris Alvey" userId="S::calvey00@dmu.ac.uk::0ca81577-0d2b-43c3-8aeb-08f5c699317f" providerId="AD" clId="Web-{B346FEEE-CDD2-4F05-D5B6-91A330D2A4D2}" dt="2019-01-28T12:16:50.925" v="2630"/>
          <ac:spMkLst>
            <pc:docMk/>
            <pc:sldMk cId="2935691760" sldId="287"/>
            <ac:spMk id="23" creationId="{87BD1F4E-A66D-4C06-86DA-8D56CA7A3B41}"/>
          </ac:spMkLst>
        </pc:spChg>
        <pc:grpChg chg="add del">
          <ac:chgData name="Chris Alvey" userId="S::calvey00@dmu.ac.uk::0ca81577-0d2b-43c3-8aeb-08f5c699317f" providerId="AD" clId="Web-{B346FEEE-CDD2-4F05-D5B6-91A330D2A4D2}" dt="2019-01-28T12:16:50.925" v="2630"/>
          <ac:grpSpMkLst>
            <pc:docMk/>
            <pc:sldMk cId="2935691760" sldId="287"/>
            <ac:grpSpMk id="12" creationId="{3523416A-383B-4FDC-B4C9-D8EDDFE9C043}"/>
          </ac:grpSpMkLst>
        </pc:grpChg>
        <pc:graphicFrameChg chg="add del">
          <ac:chgData name="Chris Alvey" userId="S::calvey00@dmu.ac.uk::0ca81577-0d2b-43c3-8aeb-08f5c699317f" providerId="AD" clId="Web-{B346FEEE-CDD2-4F05-D5B6-91A330D2A4D2}" dt="2019-01-28T12:16:50.925" v="2630"/>
          <ac:graphicFrameMkLst>
            <pc:docMk/>
            <pc:sldMk cId="2935691760" sldId="287"/>
            <ac:graphicFrameMk id="5" creationId="{24733E74-3B71-41B3-A53C-6DB6A32AEE10}"/>
          </ac:graphicFrameMkLst>
        </pc:graphicFrameChg>
        <pc:graphicFrameChg chg="add mod modGraphic">
          <ac:chgData name="Chris Alvey" userId="S::calvey00@dmu.ac.uk::0ca81577-0d2b-43c3-8aeb-08f5c699317f" providerId="AD" clId="Web-{B346FEEE-CDD2-4F05-D5B6-91A330D2A4D2}" dt="2019-01-28T12:29:03.114" v="2755"/>
          <ac:graphicFrameMkLst>
            <pc:docMk/>
            <pc:sldMk cId="2935691760" sldId="287"/>
            <ac:graphicFrameMk id="8" creationId="{B35B7161-0D54-4259-9048-5AAFA36C38BF}"/>
          </ac:graphicFrameMkLst>
        </pc:graphicFrameChg>
      </pc:sldChg>
      <pc:sldChg chg="addSp modSp new mod setBg setClrOvrMap delDesignElem">
        <pc:chgData name="Chris Alvey" userId="S::calvey00@dmu.ac.uk::0ca81577-0d2b-43c3-8aeb-08f5c699317f" providerId="AD" clId="Web-{B346FEEE-CDD2-4F05-D5B6-91A330D2A4D2}" dt="2019-01-28T13:28:04.075" v="3762" actId="20577"/>
        <pc:sldMkLst>
          <pc:docMk/>
          <pc:sldMk cId="568071666" sldId="288"/>
        </pc:sldMkLst>
        <pc:spChg chg="mod">
          <ac:chgData name="Chris Alvey" userId="S::calvey00@dmu.ac.uk::0ca81577-0d2b-43c3-8aeb-08f5c699317f" providerId="AD" clId="Web-{B346FEEE-CDD2-4F05-D5B6-91A330D2A4D2}" dt="2019-01-28T13:27:34.419" v="3756" actId="1076"/>
          <ac:spMkLst>
            <pc:docMk/>
            <pc:sldMk cId="568071666" sldId="288"/>
            <ac:spMk id="2" creationId="{EE42AA11-6D09-4161-92D1-A4A72CCD35C7}"/>
          </ac:spMkLst>
        </pc:spChg>
        <pc:spChg chg="mod">
          <ac:chgData name="Chris Alvey" userId="S::calvey00@dmu.ac.uk::0ca81577-0d2b-43c3-8aeb-08f5c699317f" providerId="AD" clId="Web-{B346FEEE-CDD2-4F05-D5B6-91A330D2A4D2}" dt="2019-01-28T13:28:04.075" v="3762" actId="20577"/>
          <ac:spMkLst>
            <pc:docMk/>
            <pc:sldMk cId="568071666" sldId="288"/>
            <ac:spMk id="3" creationId="{29151A47-0630-46BA-9B81-4F166C4C0EB3}"/>
          </ac:spMkLst>
        </pc:spChg>
        <pc:spChg chg="add">
          <ac:chgData name="Chris Alvey" userId="S::calvey00@dmu.ac.uk::0ca81577-0d2b-43c3-8aeb-08f5c699317f" providerId="AD" clId="Web-{B346FEEE-CDD2-4F05-D5B6-91A330D2A4D2}" dt="2019-01-28T13:05:50.932" v="3415"/>
          <ac:spMkLst>
            <pc:docMk/>
            <pc:sldMk cId="568071666" sldId="288"/>
            <ac:spMk id="4" creationId="{3CE61E87-CDDE-4C77-8090-5DDD7D85EF68}"/>
          </ac:spMkLst>
        </pc:spChg>
        <pc:spChg chg="add">
          <ac:chgData name="Chris Alvey" userId="S::calvey00@dmu.ac.uk::0ca81577-0d2b-43c3-8aeb-08f5c699317f" providerId="AD" clId="Web-{B346FEEE-CDD2-4F05-D5B6-91A330D2A4D2}" dt="2019-01-28T12:44:33.554" v="2999"/>
          <ac:spMkLst>
            <pc:docMk/>
            <pc:sldMk cId="568071666" sldId="288"/>
            <ac:spMk id="5" creationId="{A65AC7D1-EAA9-48F5-B509-60A7F50BF703}"/>
          </ac:spMkLst>
        </pc:spChg>
        <pc:spChg chg="add">
          <ac:chgData name="Chris Alvey" userId="S::calvey00@dmu.ac.uk::0ca81577-0d2b-43c3-8aeb-08f5c699317f" providerId="AD" clId="Web-{B346FEEE-CDD2-4F05-D5B6-91A330D2A4D2}" dt="2019-01-28T12:44:33.554" v="2999"/>
          <ac:spMkLst>
            <pc:docMk/>
            <pc:sldMk cId="568071666" sldId="288"/>
            <ac:spMk id="6" creationId="{D6320AF9-619A-4175-865B-5663E1AEF4C5}"/>
          </ac:spMkLst>
        </pc:spChg>
        <pc:spChg chg="add">
          <ac:chgData name="Chris Alvey" userId="S::calvey00@dmu.ac.uk::0ca81577-0d2b-43c3-8aeb-08f5c699317f" providerId="AD" clId="Web-{B346FEEE-CDD2-4F05-D5B6-91A330D2A4D2}" dt="2019-01-28T12:14:53.706" v="2616"/>
          <ac:spMkLst>
            <pc:docMk/>
            <pc:sldMk cId="568071666" sldId="288"/>
            <ac:spMk id="8" creationId="{A65AC7D1-EAA9-48F5-B509-60A7F50BF703}"/>
          </ac:spMkLst>
        </pc:spChg>
        <pc:spChg chg="add">
          <ac:chgData name="Chris Alvey" userId="S::calvey00@dmu.ac.uk::0ca81577-0d2b-43c3-8aeb-08f5c699317f" providerId="AD" clId="Web-{B346FEEE-CDD2-4F05-D5B6-91A330D2A4D2}" dt="2019-01-28T12:14:53.706" v="2616"/>
          <ac:spMkLst>
            <pc:docMk/>
            <pc:sldMk cId="568071666" sldId="288"/>
            <ac:spMk id="10" creationId="{D6320AF9-619A-4175-865B-5663E1AEF4C5}"/>
          </ac:spMkLst>
        </pc:spChg>
        <pc:spChg chg="add">
          <ac:chgData name="Chris Alvey" userId="S::calvey00@dmu.ac.uk::0ca81577-0d2b-43c3-8aeb-08f5c699317f" providerId="AD" clId="Web-{B346FEEE-CDD2-4F05-D5B6-91A330D2A4D2}" dt="2019-01-28T12:44:33.554" v="2999"/>
          <ac:spMkLst>
            <pc:docMk/>
            <pc:sldMk cId="568071666" sldId="288"/>
            <ac:spMk id="11" creationId="{7E018740-5C2B-4A41-AC1A-7E68D1EC1954}"/>
          </ac:spMkLst>
        </pc:spChg>
        <pc:spChg chg="add">
          <ac:chgData name="Chris Alvey" userId="S::calvey00@dmu.ac.uk::0ca81577-0d2b-43c3-8aeb-08f5c699317f" providerId="AD" clId="Web-{B346FEEE-CDD2-4F05-D5B6-91A330D2A4D2}" dt="2019-01-28T12:44:33.554" v="2999"/>
          <ac:spMkLst>
            <pc:docMk/>
            <pc:sldMk cId="568071666" sldId="288"/>
            <ac:spMk id="13" creationId="{166F75A4-C475-4941-8EE2-B80A06A2C1BB}"/>
          </ac:spMkLst>
        </pc:spChg>
        <pc:spChg chg="add">
          <ac:chgData name="Chris Alvey" userId="S::calvey00@dmu.ac.uk::0ca81577-0d2b-43c3-8aeb-08f5c699317f" providerId="AD" clId="Web-{B346FEEE-CDD2-4F05-D5B6-91A330D2A4D2}" dt="2019-01-28T12:44:33.554" v="2999"/>
          <ac:spMkLst>
            <pc:docMk/>
            <pc:sldMk cId="568071666" sldId="288"/>
            <ac:spMk id="15" creationId="{A032553A-72E8-4B0D-8405-FF9771C9AF05}"/>
          </ac:spMkLst>
        </pc:spChg>
        <pc:spChg chg="add">
          <ac:chgData name="Chris Alvey" userId="S::calvey00@dmu.ac.uk::0ca81577-0d2b-43c3-8aeb-08f5c699317f" providerId="AD" clId="Web-{B346FEEE-CDD2-4F05-D5B6-91A330D2A4D2}" dt="2019-01-28T12:14:53.706" v="2616"/>
          <ac:spMkLst>
            <pc:docMk/>
            <pc:sldMk cId="568071666" sldId="288"/>
            <ac:spMk id="16" creationId="{7E018740-5C2B-4A41-AC1A-7E68D1EC1954}"/>
          </ac:spMkLst>
        </pc:spChg>
        <pc:spChg chg="add">
          <ac:chgData name="Chris Alvey" userId="S::calvey00@dmu.ac.uk::0ca81577-0d2b-43c3-8aeb-08f5c699317f" providerId="AD" clId="Web-{B346FEEE-CDD2-4F05-D5B6-91A330D2A4D2}" dt="2019-01-28T12:44:33.554" v="2999"/>
          <ac:spMkLst>
            <pc:docMk/>
            <pc:sldMk cId="568071666" sldId="288"/>
            <ac:spMk id="17" creationId="{765800AC-C3B9-498E-87BC-29FAE4C76B21}"/>
          </ac:spMkLst>
        </pc:spChg>
        <pc:spChg chg="add">
          <ac:chgData name="Chris Alvey" userId="S::calvey00@dmu.ac.uk::0ca81577-0d2b-43c3-8aeb-08f5c699317f" providerId="AD" clId="Web-{B346FEEE-CDD2-4F05-D5B6-91A330D2A4D2}" dt="2019-01-28T12:14:53.706" v="2616"/>
          <ac:spMkLst>
            <pc:docMk/>
            <pc:sldMk cId="568071666" sldId="288"/>
            <ac:spMk id="18" creationId="{166F75A4-C475-4941-8EE2-B80A06A2C1BB}"/>
          </ac:spMkLst>
        </pc:spChg>
        <pc:spChg chg="add">
          <ac:chgData name="Chris Alvey" userId="S::calvey00@dmu.ac.uk::0ca81577-0d2b-43c3-8aeb-08f5c699317f" providerId="AD" clId="Web-{B346FEEE-CDD2-4F05-D5B6-91A330D2A4D2}" dt="2019-01-28T12:44:33.554" v="2999"/>
          <ac:spMkLst>
            <pc:docMk/>
            <pc:sldMk cId="568071666" sldId="288"/>
            <ac:spMk id="19" creationId="{1F9D6ACB-2FF4-49F9-978A-E0D5327FC635}"/>
          </ac:spMkLst>
        </pc:spChg>
        <pc:spChg chg="add">
          <ac:chgData name="Chris Alvey" userId="S::calvey00@dmu.ac.uk::0ca81577-0d2b-43c3-8aeb-08f5c699317f" providerId="AD" clId="Web-{B346FEEE-CDD2-4F05-D5B6-91A330D2A4D2}" dt="2019-01-28T12:14:53.706" v="2616"/>
          <ac:spMkLst>
            <pc:docMk/>
            <pc:sldMk cId="568071666" sldId="288"/>
            <ac:spMk id="20" creationId="{A032553A-72E8-4B0D-8405-FF9771C9AF05}"/>
          </ac:spMkLst>
        </pc:spChg>
        <pc:spChg chg="add">
          <ac:chgData name="Chris Alvey" userId="S::calvey00@dmu.ac.uk::0ca81577-0d2b-43c3-8aeb-08f5c699317f" providerId="AD" clId="Web-{B346FEEE-CDD2-4F05-D5B6-91A330D2A4D2}" dt="2019-01-28T12:44:33.554" v="2999"/>
          <ac:spMkLst>
            <pc:docMk/>
            <pc:sldMk cId="568071666" sldId="288"/>
            <ac:spMk id="21" creationId="{142BFA2A-77A0-4F60-A32A-685681C84889}"/>
          </ac:spMkLst>
        </pc:spChg>
        <pc:spChg chg="add">
          <ac:chgData name="Chris Alvey" userId="S::calvey00@dmu.ac.uk::0ca81577-0d2b-43c3-8aeb-08f5c699317f" providerId="AD" clId="Web-{B346FEEE-CDD2-4F05-D5B6-91A330D2A4D2}" dt="2019-01-28T12:14:53.706" v="2616"/>
          <ac:spMkLst>
            <pc:docMk/>
            <pc:sldMk cId="568071666" sldId="288"/>
            <ac:spMk id="22" creationId="{765800AC-C3B9-498E-87BC-29FAE4C76B21}"/>
          </ac:spMkLst>
        </pc:spChg>
        <pc:spChg chg="add">
          <ac:chgData name="Chris Alvey" userId="S::calvey00@dmu.ac.uk::0ca81577-0d2b-43c3-8aeb-08f5c699317f" providerId="AD" clId="Web-{B346FEEE-CDD2-4F05-D5B6-91A330D2A4D2}" dt="2019-01-28T12:14:53.706" v="2616"/>
          <ac:spMkLst>
            <pc:docMk/>
            <pc:sldMk cId="568071666" sldId="288"/>
            <ac:spMk id="24" creationId="{1F9D6ACB-2FF4-49F9-978A-E0D5327FC635}"/>
          </ac:spMkLst>
        </pc:spChg>
        <pc:spChg chg="add">
          <ac:chgData name="Chris Alvey" userId="S::calvey00@dmu.ac.uk::0ca81577-0d2b-43c3-8aeb-08f5c699317f" providerId="AD" clId="Web-{B346FEEE-CDD2-4F05-D5B6-91A330D2A4D2}" dt="2019-01-28T12:14:53.706" v="2616"/>
          <ac:spMkLst>
            <pc:docMk/>
            <pc:sldMk cId="568071666" sldId="288"/>
            <ac:spMk id="26" creationId="{142BFA2A-77A0-4F60-A32A-685681C84889}"/>
          </ac:spMkLst>
        </pc:spChg>
        <pc:cxnChg chg="add">
          <ac:chgData name="Chris Alvey" userId="S::calvey00@dmu.ac.uk::0ca81577-0d2b-43c3-8aeb-08f5c699317f" providerId="AD" clId="Web-{B346FEEE-CDD2-4F05-D5B6-91A330D2A4D2}" dt="2019-01-28T12:44:33.554" v="2999"/>
          <ac:cxnSpMkLst>
            <pc:docMk/>
            <pc:sldMk cId="568071666" sldId="288"/>
            <ac:cxnSpMk id="7" creationId="{063B6EC6-D752-4EE7-908B-F8F19E8C7FEA}"/>
          </ac:cxnSpMkLst>
        </pc:cxnChg>
        <pc:cxnChg chg="add">
          <ac:chgData name="Chris Alvey" userId="S::calvey00@dmu.ac.uk::0ca81577-0d2b-43c3-8aeb-08f5c699317f" providerId="AD" clId="Web-{B346FEEE-CDD2-4F05-D5B6-91A330D2A4D2}" dt="2019-01-28T12:44:33.554" v="2999"/>
          <ac:cxnSpMkLst>
            <pc:docMk/>
            <pc:sldMk cId="568071666" sldId="288"/>
            <ac:cxnSpMk id="9" creationId="{EFECD4E8-AD3E-4228-82A2-9461958EA94D}"/>
          </ac:cxnSpMkLst>
        </pc:cxnChg>
        <pc:cxnChg chg="add">
          <ac:chgData name="Chris Alvey" userId="S::calvey00@dmu.ac.uk::0ca81577-0d2b-43c3-8aeb-08f5c699317f" providerId="AD" clId="Web-{B346FEEE-CDD2-4F05-D5B6-91A330D2A4D2}" dt="2019-01-28T12:14:53.706" v="2616"/>
          <ac:cxnSpMkLst>
            <pc:docMk/>
            <pc:sldMk cId="568071666" sldId="288"/>
            <ac:cxnSpMk id="12" creationId="{063B6EC6-D752-4EE7-908B-F8F19E8C7FEA}"/>
          </ac:cxnSpMkLst>
        </pc:cxnChg>
        <pc:cxnChg chg="add">
          <ac:chgData name="Chris Alvey" userId="S::calvey00@dmu.ac.uk::0ca81577-0d2b-43c3-8aeb-08f5c699317f" providerId="AD" clId="Web-{B346FEEE-CDD2-4F05-D5B6-91A330D2A4D2}" dt="2019-01-28T12:14:53.706" v="2616"/>
          <ac:cxnSpMkLst>
            <pc:docMk/>
            <pc:sldMk cId="568071666" sldId="288"/>
            <ac:cxnSpMk id="14" creationId="{EFECD4E8-AD3E-4228-82A2-9461958EA94D}"/>
          </ac:cxnSpMkLst>
        </pc:cxnChg>
      </pc:sldChg>
      <pc:sldChg chg="addSp modSp new mod setBg setClrOvrMap delDesignElem">
        <pc:chgData name="Chris Alvey" userId="S::calvey00@dmu.ac.uk::0ca81577-0d2b-43c3-8aeb-08f5c699317f" providerId="AD" clId="Web-{B346FEEE-CDD2-4F05-D5B6-91A330D2A4D2}" dt="2019-01-28T13:22:15.746" v="3701"/>
        <pc:sldMkLst>
          <pc:docMk/>
          <pc:sldMk cId="544211732" sldId="289"/>
        </pc:sldMkLst>
        <pc:spChg chg="mod">
          <ac:chgData name="Chris Alvey" userId="S::calvey00@dmu.ac.uk::0ca81577-0d2b-43c3-8aeb-08f5c699317f" providerId="AD" clId="Web-{B346FEEE-CDD2-4F05-D5B6-91A330D2A4D2}" dt="2019-01-28T12:15:21.628" v="2621"/>
          <ac:spMkLst>
            <pc:docMk/>
            <pc:sldMk cId="544211732" sldId="289"/>
            <ac:spMk id="2" creationId="{2F27E703-142C-471C-905A-64C05C8FAB6D}"/>
          </ac:spMkLst>
        </pc:spChg>
        <pc:spChg chg="mod">
          <ac:chgData name="Chris Alvey" userId="S::calvey00@dmu.ac.uk::0ca81577-0d2b-43c3-8aeb-08f5c699317f" providerId="AD" clId="Web-{B346FEEE-CDD2-4F05-D5B6-91A330D2A4D2}" dt="2019-01-28T12:45:26.820" v="3012" actId="20577"/>
          <ac:spMkLst>
            <pc:docMk/>
            <pc:sldMk cId="544211732" sldId="289"/>
            <ac:spMk id="3" creationId="{73321863-42B2-4170-A69A-BDD091669617}"/>
          </ac:spMkLst>
        </pc:spChg>
        <pc:spChg chg="add mod">
          <ac:chgData name="Chris Alvey" userId="S::calvey00@dmu.ac.uk::0ca81577-0d2b-43c3-8aeb-08f5c699317f" providerId="AD" clId="Web-{B346FEEE-CDD2-4F05-D5B6-91A330D2A4D2}" dt="2019-01-28T13:06:46.275" v="3447" actId="1076"/>
          <ac:spMkLst>
            <pc:docMk/>
            <pc:sldMk cId="544211732" sldId="289"/>
            <ac:spMk id="4" creationId="{BC41581C-3F67-4A11-B191-86268B90D09D}"/>
          </ac:spMkLst>
        </pc:spChg>
        <pc:spChg chg="add">
          <ac:chgData name="Chris Alvey" userId="S::calvey00@dmu.ac.uk::0ca81577-0d2b-43c3-8aeb-08f5c699317f" providerId="AD" clId="Web-{B346FEEE-CDD2-4F05-D5B6-91A330D2A4D2}" dt="2019-01-28T12:45:01.054" v="3007"/>
          <ac:spMkLst>
            <pc:docMk/>
            <pc:sldMk cId="544211732" sldId="289"/>
            <ac:spMk id="5" creationId="{A65AC7D1-EAA9-48F5-B509-60A7F50BF703}"/>
          </ac:spMkLst>
        </pc:spChg>
        <pc:spChg chg="add">
          <ac:chgData name="Chris Alvey" userId="S::calvey00@dmu.ac.uk::0ca81577-0d2b-43c3-8aeb-08f5c699317f" providerId="AD" clId="Web-{B346FEEE-CDD2-4F05-D5B6-91A330D2A4D2}" dt="2019-01-28T12:45:01.054" v="3007"/>
          <ac:spMkLst>
            <pc:docMk/>
            <pc:sldMk cId="544211732" sldId="289"/>
            <ac:spMk id="6" creationId="{D6320AF9-619A-4175-865B-5663E1AEF4C5}"/>
          </ac:spMkLst>
        </pc:spChg>
        <pc:spChg chg="add">
          <ac:chgData name="Chris Alvey" userId="S::calvey00@dmu.ac.uk::0ca81577-0d2b-43c3-8aeb-08f5c699317f" providerId="AD" clId="Web-{B346FEEE-CDD2-4F05-D5B6-91A330D2A4D2}" dt="2019-01-28T12:15:21.628" v="2621"/>
          <ac:spMkLst>
            <pc:docMk/>
            <pc:sldMk cId="544211732" sldId="289"/>
            <ac:spMk id="8" creationId="{A65AC7D1-EAA9-48F5-B509-60A7F50BF703}"/>
          </ac:spMkLst>
        </pc:spChg>
        <pc:spChg chg="add">
          <ac:chgData name="Chris Alvey" userId="S::calvey00@dmu.ac.uk::0ca81577-0d2b-43c3-8aeb-08f5c699317f" providerId="AD" clId="Web-{B346FEEE-CDD2-4F05-D5B6-91A330D2A4D2}" dt="2019-01-28T12:15:21.628" v="2621"/>
          <ac:spMkLst>
            <pc:docMk/>
            <pc:sldMk cId="544211732" sldId="289"/>
            <ac:spMk id="10" creationId="{D6320AF9-619A-4175-865B-5663E1AEF4C5}"/>
          </ac:spMkLst>
        </pc:spChg>
        <pc:spChg chg="add">
          <ac:chgData name="Chris Alvey" userId="S::calvey00@dmu.ac.uk::0ca81577-0d2b-43c3-8aeb-08f5c699317f" providerId="AD" clId="Web-{B346FEEE-CDD2-4F05-D5B6-91A330D2A4D2}" dt="2019-01-28T12:45:01.054" v="3007"/>
          <ac:spMkLst>
            <pc:docMk/>
            <pc:sldMk cId="544211732" sldId="289"/>
            <ac:spMk id="11" creationId="{7E018740-5C2B-4A41-AC1A-7E68D1EC1954}"/>
          </ac:spMkLst>
        </pc:spChg>
        <pc:spChg chg="add">
          <ac:chgData name="Chris Alvey" userId="S::calvey00@dmu.ac.uk::0ca81577-0d2b-43c3-8aeb-08f5c699317f" providerId="AD" clId="Web-{B346FEEE-CDD2-4F05-D5B6-91A330D2A4D2}" dt="2019-01-28T12:45:01.054" v="3007"/>
          <ac:spMkLst>
            <pc:docMk/>
            <pc:sldMk cId="544211732" sldId="289"/>
            <ac:spMk id="13" creationId="{166F75A4-C475-4941-8EE2-B80A06A2C1BB}"/>
          </ac:spMkLst>
        </pc:spChg>
        <pc:spChg chg="add">
          <ac:chgData name="Chris Alvey" userId="S::calvey00@dmu.ac.uk::0ca81577-0d2b-43c3-8aeb-08f5c699317f" providerId="AD" clId="Web-{B346FEEE-CDD2-4F05-D5B6-91A330D2A4D2}" dt="2019-01-28T12:45:01.054" v="3007"/>
          <ac:spMkLst>
            <pc:docMk/>
            <pc:sldMk cId="544211732" sldId="289"/>
            <ac:spMk id="15" creationId="{A032553A-72E8-4B0D-8405-FF9771C9AF05}"/>
          </ac:spMkLst>
        </pc:spChg>
        <pc:spChg chg="add">
          <ac:chgData name="Chris Alvey" userId="S::calvey00@dmu.ac.uk::0ca81577-0d2b-43c3-8aeb-08f5c699317f" providerId="AD" clId="Web-{B346FEEE-CDD2-4F05-D5B6-91A330D2A4D2}" dt="2019-01-28T12:15:21.628" v="2621"/>
          <ac:spMkLst>
            <pc:docMk/>
            <pc:sldMk cId="544211732" sldId="289"/>
            <ac:spMk id="16" creationId="{7E018740-5C2B-4A41-AC1A-7E68D1EC1954}"/>
          </ac:spMkLst>
        </pc:spChg>
        <pc:spChg chg="add">
          <ac:chgData name="Chris Alvey" userId="S::calvey00@dmu.ac.uk::0ca81577-0d2b-43c3-8aeb-08f5c699317f" providerId="AD" clId="Web-{B346FEEE-CDD2-4F05-D5B6-91A330D2A4D2}" dt="2019-01-28T12:45:01.054" v="3007"/>
          <ac:spMkLst>
            <pc:docMk/>
            <pc:sldMk cId="544211732" sldId="289"/>
            <ac:spMk id="17" creationId="{765800AC-C3B9-498E-87BC-29FAE4C76B21}"/>
          </ac:spMkLst>
        </pc:spChg>
        <pc:spChg chg="add">
          <ac:chgData name="Chris Alvey" userId="S::calvey00@dmu.ac.uk::0ca81577-0d2b-43c3-8aeb-08f5c699317f" providerId="AD" clId="Web-{B346FEEE-CDD2-4F05-D5B6-91A330D2A4D2}" dt="2019-01-28T12:15:21.628" v="2621"/>
          <ac:spMkLst>
            <pc:docMk/>
            <pc:sldMk cId="544211732" sldId="289"/>
            <ac:spMk id="18" creationId="{166F75A4-C475-4941-8EE2-B80A06A2C1BB}"/>
          </ac:spMkLst>
        </pc:spChg>
        <pc:spChg chg="add">
          <ac:chgData name="Chris Alvey" userId="S::calvey00@dmu.ac.uk::0ca81577-0d2b-43c3-8aeb-08f5c699317f" providerId="AD" clId="Web-{B346FEEE-CDD2-4F05-D5B6-91A330D2A4D2}" dt="2019-01-28T12:45:01.054" v="3007"/>
          <ac:spMkLst>
            <pc:docMk/>
            <pc:sldMk cId="544211732" sldId="289"/>
            <ac:spMk id="19" creationId="{1F9D6ACB-2FF4-49F9-978A-E0D5327FC635}"/>
          </ac:spMkLst>
        </pc:spChg>
        <pc:spChg chg="add">
          <ac:chgData name="Chris Alvey" userId="S::calvey00@dmu.ac.uk::0ca81577-0d2b-43c3-8aeb-08f5c699317f" providerId="AD" clId="Web-{B346FEEE-CDD2-4F05-D5B6-91A330D2A4D2}" dt="2019-01-28T12:15:21.628" v="2621"/>
          <ac:spMkLst>
            <pc:docMk/>
            <pc:sldMk cId="544211732" sldId="289"/>
            <ac:spMk id="20" creationId="{A032553A-72E8-4B0D-8405-FF9771C9AF05}"/>
          </ac:spMkLst>
        </pc:spChg>
        <pc:spChg chg="add">
          <ac:chgData name="Chris Alvey" userId="S::calvey00@dmu.ac.uk::0ca81577-0d2b-43c3-8aeb-08f5c699317f" providerId="AD" clId="Web-{B346FEEE-CDD2-4F05-D5B6-91A330D2A4D2}" dt="2019-01-28T12:45:01.054" v="3007"/>
          <ac:spMkLst>
            <pc:docMk/>
            <pc:sldMk cId="544211732" sldId="289"/>
            <ac:spMk id="21" creationId="{142BFA2A-77A0-4F60-A32A-685681C84889}"/>
          </ac:spMkLst>
        </pc:spChg>
        <pc:spChg chg="add">
          <ac:chgData name="Chris Alvey" userId="S::calvey00@dmu.ac.uk::0ca81577-0d2b-43c3-8aeb-08f5c699317f" providerId="AD" clId="Web-{B346FEEE-CDD2-4F05-D5B6-91A330D2A4D2}" dt="2019-01-28T12:15:21.628" v="2621"/>
          <ac:spMkLst>
            <pc:docMk/>
            <pc:sldMk cId="544211732" sldId="289"/>
            <ac:spMk id="22" creationId="{765800AC-C3B9-498E-87BC-29FAE4C76B21}"/>
          </ac:spMkLst>
        </pc:spChg>
        <pc:spChg chg="add mod">
          <ac:chgData name="Chris Alvey" userId="S::calvey00@dmu.ac.uk::0ca81577-0d2b-43c3-8aeb-08f5c699317f" providerId="AD" clId="Web-{B346FEEE-CDD2-4F05-D5B6-91A330D2A4D2}" dt="2019-01-28T13:06:49.041" v="3448" actId="1076"/>
          <ac:spMkLst>
            <pc:docMk/>
            <pc:sldMk cId="544211732" sldId="289"/>
            <ac:spMk id="23" creationId="{456460B3-3293-4580-AE57-D9FFF79C03E2}"/>
          </ac:spMkLst>
        </pc:spChg>
        <pc:spChg chg="add">
          <ac:chgData name="Chris Alvey" userId="S::calvey00@dmu.ac.uk::0ca81577-0d2b-43c3-8aeb-08f5c699317f" providerId="AD" clId="Web-{B346FEEE-CDD2-4F05-D5B6-91A330D2A4D2}" dt="2019-01-28T12:15:21.628" v="2621"/>
          <ac:spMkLst>
            <pc:docMk/>
            <pc:sldMk cId="544211732" sldId="289"/>
            <ac:spMk id="24" creationId="{1F9D6ACB-2FF4-49F9-978A-E0D5327FC635}"/>
          </ac:spMkLst>
        </pc:spChg>
        <pc:spChg chg="add">
          <ac:chgData name="Chris Alvey" userId="S::calvey00@dmu.ac.uk::0ca81577-0d2b-43c3-8aeb-08f5c699317f" providerId="AD" clId="Web-{B346FEEE-CDD2-4F05-D5B6-91A330D2A4D2}" dt="2019-01-28T12:15:21.628" v="2621"/>
          <ac:spMkLst>
            <pc:docMk/>
            <pc:sldMk cId="544211732" sldId="289"/>
            <ac:spMk id="26" creationId="{142BFA2A-77A0-4F60-A32A-685681C84889}"/>
          </ac:spMkLst>
        </pc:spChg>
        <pc:cxnChg chg="add">
          <ac:chgData name="Chris Alvey" userId="S::calvey00@dmu.ac.uk::0ca81577-0d2b-43c3-8aeb-08f5c699317f" providerId="AD" clId="Web-{B346FEEE-CDD2-4F05-D5B6-91A330D2A4D2}" dt="2019-01-28T12:45:01.054" v="3007"/>
          <ac:cxnSpMkLst>
            <pc:docMk/>
            <pc:sldMk cId="544211732" sldId="289"/>
            <ac:cxnSpMk id="7" creationId="{063B6EC6-D752-4EE7-908B-F8F19E8C7FEA}"/>
          </ac:cxnSpMkLst>
        </pc:cxnChg>
        <pc:cxnChg chg="add">
          <ac:chgData name="Chris Alvey" userId="S::calvey00@dmu.ac.uk::0ca81577-0d2b-43c3-8aeb-08f5c699317f" providerId="AD" clId="Web-{B346FEEE-CDD2-4F05-D5B6-91A330D2A4D2}" dt="2019-01-28T12:45:01.054" v="3007"/>
          <ac:cxnSpMkLst>
            <pc:docMk/>
            <pc:sldMk cId="544211732" sldId="289"/>
            <ac:cxnSpMk id="9" creationId="{EFECD4E8-AD3E-4228-82A2-9461958EA94D}"/>
          </ac:cxnSpMkLst>
        </pc:cxnChg>
        <pc:cxnChg chg="add">
          <ac:chgData name="Chris Alvey" userId="S::calvey00@dmu.ac.uk::0ca81577-0d2b-43c3-8aeb-08f5c699317f" providerId="AD" clId="Web-{B346FEEE-CDD2-4F05-D5B6-91A330D2A4D2}" dt="2019-01-28T12:15:21.628" v="2621"/>
          <ac:cxnSpMkLst>
            <pc:docMk/>
            <pc:sldMk cId="544211732" sldId="289"/>
            <ac:cxnSpMk id="12" creationId="{063B6EC6-D752-4EE7-908B-F8F19E8C7FEA}"/>
          </ac:cxnSpMkLst>
        </pc:cxnChg>
        <pc:cxnChg chg="add">
          <ac:chgData name="Chris Alvey" userId="S::calvey00@dmu.ac.uk::0ca81577-0d2b-43c3-8aeb-08f5c699317f" providerId="AD" clId="Web-{B346FEEE-CDD2-4F05-D5B6-91A330D2A4D2}" dt="2019-01-28T12:15:21.628" v="2621"/>
          <ac:cxnSpMkLst>
            <pc:docMk/>
            <pc:sldMk cId="544211732" sldId="289"/>
            <ac:cxnSpMk id="14" creationId="{EFECD4E8-AD3E-4228-82A2-9461958EA94D}"/>
          </ac:cxnSpMkLst>
        </pc:cxnChg>
      </pc:sldChg>
      <pc:sldChg chg="addSp delSp modSp new ord">
        <pc:chgData name="Chris Alvey" userId="S::calvey00@dmu.ac.uk::0ca81577-0d2b-43c3-8aeb-08f5c699317f" providerId="AD" clId="Web-{B346FEEE-CDD2-4F05-D5B6-91A330D2A4D2}" dt="2019-01-28T11:21:39.950" v="1371"/>
        <pc:sldMkLst>
          <pc:docMk/>
          <pc:sldMk cId="4145935843" sldId="290"/>
        </pc:sldMkLst>
        <pc:spChg chg="mod">
          <ac:chgData name="Chris Alvey" userId="S::calvey00@dmu.ac.uk::0ca81577-0d2b-43c3-8aeb-08f5c699317f" providerId="AD" clId="Web-{B346FEEE-CDD2-4F05-D5B6-91A330D2A4D2}" dt="2019-01-28T11:21:35.059" v="1368" actId="20577"/>
          <ac:spMkLst>
            <pc:docMk/>
            <pc:sldMk cId="4145935843" sldId="290"/>
            <ac:spMk id="2" creationId="{CFDDD392-373B-4B7A-9F27-A15CD6606561}"/>
          </ac:spMkLst>
        </pc:spChg>
        <pc:spChg chg="del">
          <ac:chgData name="Chris Alvey" userId="S::calvey00@dmu.ac.uk::0ca81577-0d2b-43c3-8aeb-08f5c699317f" providerId="AD" clId="Web-{B346FEEE-CDD2-4F05-D5B6-91A330D2A4D2}" dt="2019-01-28T10:53:57.993" v="999"/>
          <ac:spMkLst>
            <pc:docMk/>
            <pc:sldMk cId="4145935843" sldId="290"/>
            <ac:spMk id="3" creationId="{98784958-53D2-434C-A501-96AE1A3C297A}"/>
          </ac:spMkLst>
        </pc:spChg>
        <pc:picChg chg="add mod ord">
          <ac:chgData name="Chris Alvey" userId="S::calvey00@dmu.ac.uk::0ca81577-0d2b-43c3-8aeb-08f5c699317f" providerId="AD" clId="Web-{B346FEEE-CDD2-4F05-D5B6-91A330D2A4D2}" dt="2019-01-28T11:21:27.934" v="1363" actId="1076"/>
          <ac:picMkLst>
            <pc:docMk/>
            <pc:sldMk cId="4145935843" sldId="290"/>
            <ac:picMk id="4" creationId="{7D913573-0D88-4C58-8932-49DC5CB6301F}"/>
          </ac:picMkLst>
        </pc:picChg>
      </pc:sldChg>
      <pc:sldChg chg="addSp modSp new del">
        <pc:chgData name="Chris Alvey" userId="S::calvey00@dmu.ac.uk::0ca81577-0d2b-43c3-8aeb-08f5c699317f" providerId="AD" clId="Web-{B346FEEE-CDD2-4F05-D5B6-91A330D2A4D2}" dt="2019-01-28T12:47:15.289" v="3036"/>
        <pc:sldMkLst>
          <pc:docMk/>
          <pc:sldMk cId="1336314240" sldId="291"/>
        </pc:sldMkLst>
        <pc:spChg chg="mod">
          <ac:chgData name="Chris Alvey" userId="S::calvey00@dmu.ac.uk::0ca81577-0d2b-43c3-8aeb-08f5c699317f" providerId="AD" clId="Web-{B346FEEE-CDD2-4F05-D5B6-91A330D2A4D2}" dt="2019-01-28T11:37:10.702" v="1735" actId="20577"/>
          <ac:spMkLst>
            <pc:docMk/>
            <pc:sldMk cId="1336314240" sldId="291"/>
            <ac:spMk id="2" creationId="{05F5E706-D1FA-4A4F-A155-7AA0B933748B}"/>
          </ac:spMkLst>
        </pc:spChg>
        <pc:spChg chg="mod">
          <ac:chgData name="Chris Alvey" userId="S::calvey00@dmu.ac.uk::0ca81577-0d2b-43c3-8aeb-08f5c699317f" providerId="AD" clId="Web-{B346FEEE-CDD2-4F05-D5B6-91A330D2A4D2}" dt="2019-01-28T12:46:27.257" v="3025" actId="20577"/>
          <ac:spMkLst>
            <pc:docMk/>
            <pc:sldMk cId="1336314240" sldId="291"/>
            <ac:spMk id="3" creationId="{F576DA51-88C6-4606-94C7-BBD086EEA157}"/>
          </ac:spMkLst>
        </pc:spChg>
        <pc:spChg chg="add mod">
          <ac:chgData name="Chris Alvey" userId="S::calvey00@dmu.ac.uk::0ca81577-0d2b-43c3-8aeb-08f5c699317f" providerId="AD" clId="Web-{B346FEEE-CDD2-4F05-D5B6-91A330D2A4D2}" dt="2019-01-28T11:13:54.667" v="1193" actId="1076"/>
          <ac:spMkLst>
            <pc:docMk/>
            <pc:sldMk cId="1336314240" sldId="291"/>
            <ac:spMk id="4" creationId="{75867691-2202-442B-AEE3-A1A5A79CCAD0}"/>
          </ac:spMkLst>
        </pc:spChg>
      </pc:sldChg>
      <pc:sldChg chg="addSp delSp modSp new mod ord setBg delDesignElem">
        <pc:chgData name="Chris Alvey" userId="S::calvey00@dmu.ac.uk::0ca81577-0d2b-43c3-8aeb-08f5c699317f" providerId="AD" clId="Web-{B346FEEE-CDD2-4F05-D5B6-91A330D2A4D2}" dt="2019-01-28T13:22:15.762" v="3704"/>
        <pc:sldMkLst>
          <pc:docMk/>
          <pc:sldMk cId="1457249320" sldId="292"/>
        </pc:sldMkLst>
        <pc:spChg chg="mod">
          <ac:chgData name="Chris Alvey" userId="S::calvey00@dmu.ac.uk::0ca81577-0d2b-43c3-8aeb-08f5c699317f" providerId="AD" clId="Web-{B346FEEE-CDD2-4F05-D5B6-91A330D2A4D2}" dt="2019-01-28T12:48:16.820" v="3042"/>
          <ac:spMkLst>
            <pc:docMk/>
            <pc:sldMk cId="1457249320" sldId="292"/>
            <ac:spMk id="2" creationId="{53874FF7-D02A-40B3-A237-986454EEB32E}"/>
          </ac:spMkLst>
        </pc:spChg>
        <pc:spChg chg="del">
          <ac:chgData name="Chris Alvey" userId="S::calvey00@dmu.ac.uk::0ca81577-0d2b-43c3-8aeb-08f5c699317f" providerId="AD" clId="Web-{B346FEEE-CDD2-4F05-D5B6-91A330D2A4D2}" dt="2019-01-28T11:16:58.855" v="1201"/>
          <ac:spMkLst>
            <pc:docMk/>
            <pc:sldMk cId="1457249320" sldId="292"/>
            <ac:spMk id="3" creationId="{D8A16C1B-F249-4C3C-917E-85F7183BED14}"/>
          </ac:spMkLst>
        </pc:spChg>
        <pc:spChg chg="add del mod">
          <ac:chgData name="Chris Alvey" userId="S::calvey00@dmu.ac.uk::0ca81577-0d2b-43c3-8aeb-08f5c699317f" providerId="AD" clId="Web-{B346FEEE-CDD2-4F05-D5B6-91A330D2A4D2}" dt="2019-01-28T11:18:38.777" v="1297"/>
          <ac:spMkLst>
            <pc:docMk/>
            <pc:sldMk cId="1457249320" sldId="292"/>
            <ac:spMk id="6" creationId="{D9A2C49E-7A45-45BF-8C11-6C9B430304DA}"/>
          </ac:spMkLst>
        </pc:spChg>
        <pc:spChg chg="add">
          <ac:chgData name="Chris Alvey" userId="S::calvey00@dmu.ac.uk::0ca81577-0d2b-43c3-8aeb-08f5c699317f" providerId="AD" clId="Web-{B346FEEE-CDD2-4F05-D5B6-91A330D2A4D2}" dt="2019-01-28T12:48:16.820" v="3042"/>
          <ac:spMkLst>
            <pc:docMk/>
            <pc:sldMk cId="1457249320" sldId="292"/>
            <ac:spMk id="10" creationId="{9F4444CE-BC8D-4D61-B303-4C05614E62AB}"/>
          </ac:spMkLst>
        </pc:spChg>
        <pc:spChg chg="add">
          <ac:chgData name="Chris Alvey" userId="S::calvey00@dmu.ac.uk::0ca81577-0d2b-43c3-8aeb-08f5c699317f" providerId="AD" clId="Web-{B346FEEE-CDD2-4F05-D5B6-91A330D2A4D2}" dt="2019-01-28T12:48:16.820" v="3042"/>
          <ac:spMkLst>
            <pc:docMk/>
            <pc:sldMk cId="1457249320" sldId="292"/>
            <ac:spMk id="12" creationId="{73772B81-181F-48B7-8826-4D9686D15DF5}"/>
          </ac:spMkLst>
        </pc:spChg>
        <pc:spChg chg="add">
          <ac:chgData name="Chris Alvey" userId="S::calvey00@dmu.ac.uk::0ca81577-0d2b-43c3-8aeb-08f5c699317f" providerId="AD" clId="Web-{B346FEEE-CDD2-4F05-D5B6-91A330D2A4D2}" dt="2019-01-28T12:48:16.820" v="3042"/>
          <ac:spMkLst>
            <pc:docMk/>
            <pc:sldMk cId="1457249320" sldId="292"/>
            <ac:spMk id="14" creationId="{B2205F6E-03C6-4E92-877C-E2482F6599AA}"/>
          </ac:spMkLst>
        </pc:spChg>
        <pc:graphicFrameChg chg="add mod ord modGraphic">
          <ac:chgData name="Chris Alvey" userId="S::calvey00@dmu.ac.uk::0ca81577-0d2b-43c3-8aeb-08f5c699317f" providerId="AD" clId="Web-{B346FEEE-CDD2-4F05-D5B6-91A330D2A4D2}" dt="2019-01-28T12:48:28.132" v="3045"/>
          <ac:graphicFrameMkLst>
            <pc:docMk/>
            <pc:sldMk cId="1457249320" sldId="292"/>
            <ac:graphicFrameMk id="5" creationId="{160AAD76-EF7A-40C1-A62D-DFD389DBABD9}"/>
          </ac:graphicFrameMkLst>
        </pc:graphicFrameChg>
      </pc:sldChg>
      <pc:sldChg chg="addSp delSp modSp new mod ord setBg delDesignElem">
        <pc:chgData name="Chris Alvey" userId="S::calvey00@dmu.ac.uk::0ca81577-0d2b-43c3-8aeb-08f5c699317f" providerId="AD" clId="Web-{B346FEEE-CDD2-4F05-D5B6-91A330D2A4D2}" dt="2019-01-28T13:22:15.762" v="3703"/>
        <pc:sldMkLst>
          <pc:docMk/>
          <pc:sldMk cId="3206943737" sldId="293"/>
        </pc:sldMkLst>
        <pc:spChg chg="mod">
          <ac:chgData name="Chris Alvey" userId="S::calvey00@dmu.ac.uk::0ca81577-0d2b-43c3-8aeb-08f5c699317f" providerId="AD" clId="Web-{B346FEEE-CDD2-4F05-D5B6-91A330D2A4D2}" dt="2019-01-28T12:47:54.273" v="3039"/>
          <ac:spMkLst>
            <pc:docMk/>
            <pc:sldMk cId="3206943737" sldId="293"/>
            <ac:spMk id="2" creationId="{0C8D45B2-C03C-4137-B745-E09DB89E9BC5}"/>
          </ac:spMkLst>
        </pc:spChg>
        <pc:spChg chg="del mod replId">
          <ac:chgData name="Chris Alvey" userId="S::calvey00@dmu.ac.uk::0ca81577-0d2b-43c3-8aeb-08f5c699317f" providerId="AD" clId="Web-{B346FEEE-CDD2-4F05-D5B6-91A330D2A4D2}" dt="2019-01-28T12:13:28.144" v="2593"/>
          <ac:spMkLst>
            <pc:docMk/>
            <pc:sldMk cId="3206943737" sldId="293"/>
            <ac:spMk id="6" creationId="{E2718AB2-DACB-4D37-9FCB-B3D669AD58BA}"/>
          </ac:spMkLst>
        </pc:spChg>
        <pc:spChg chg="add del">
          <ac:chgData name="Chris Alvey" userId="S::calvey00@dmu.ac.uk::0ca81577-0d2b-43c3-8aeb-08f5c699317f" providerId="AD" clId="Web-{B346FEEE-CDD2-4F05-D5B6-91A330D2A4D2}" dt="2019-01-28T12:47:54.039" v="3038"/>
          <ac:spMkLst>
            <pc:docMk/>
            <pc:sldMk cId="3206943737" sldId="293"/>
            <ac:spMk id="7" creationId="{BD11ECC6-8551-4768-8DFD-CD41AF420A37}"/>
          </ac:spMkLst>
        </pc:spChg>
        <pc:spChg chg="add">
          <ac:chgData name="Chris Alvey" userId="S::calvey00@dmu.ac.uk::0ca81577-0d2b-43c3-8aeb-08f5c699317f" providerId="AD" clId="Web-{B346FEEE-CDD2-4F05-D5B6-91A330D2A4D2}" dt="2019-01-28T12:47:54.273" v="3039"/>
          <ac:spMkLst>
            <pc:docMk/>
            <pc:sldMk cId="3206943737" sldId="293"/>
            <ac:spMk id="9" creationId="{BD11ECC6-8551-4768-8DFD-CD41AF420A37}"/>
          </ac:spMkLst>
        </pc:spChg>
        <pc:spChg chg="add">
          <ac:chgData name="Chris Alvey" userId="S::calvey00@dmu.ac.uk::0ca81577-0d2b-43c3-8aeb-08f5c699317f" providerId="AD" clId="Web-{B346FEEE-CDD2-4F05-D5B6-91A330D2A4D2}" dt="2019-01-28T12:13:28.144" v="2593"/>
          <ac:spMkLst>
            <pc:docMk/>
            <pc:sldMk cId="3206943737" sldId="293"/>
            <ac:spMk id="10" creationId="{9F4444CE-BC8D-4D61-B303-4C05614E62AB}"/>
          </ac:spMkLst>
        </pc:spChg>
        <pc:spChg chg="add">
          <ac:chgData name="Chris Alvey" userId="S::calvey00@dmu.ac.uk::0ca81577-0d2b-43c3-8aeb-08f5c699317f" providerId="AD" clId="Web-{B346FEEE-CDD2-4F05-D5B6-91A330D2A4D2}" dt="2019-01-28T12:13:28.144" v="2593"/>
          <ac:spMkLst>
            <pc:docMk/>
            <pc:sldMk cId="3206943737" sldId="293"/>
            <ac:spMk id="12" creationId="{73772B81-181F-48B7-8826-4D9686D15DF5}"/>
          </ac:spMkLst>
        </pc:spChg>
        <pc:spChg chg="add">
          <ac:chgData name="Chris Alvey" userId="S::calvey00@dmu.ac.uk::0ca81577-0d2b-43c3-8aeb-08f5c699317f" providerId="AD" clId="Web-{B346FEEE-CDD2-4F05-D5B6-91A330D2A4D2}" dt="2019-01-28T12:13:28.144" v="2593"/>
          <ac:spMkLst>
            <pc:docMk/>
            <pc:sldMk cId="3206943737" sldId="293"/>
            <ac:spMk id="14" creationId="{B2205F6E-03C6-4E92-877C-E2482F6599AA}"/>
          </ac:spMkLst>
        </pc:spChg>
        <pc:spChg chg="add del">
          <ac:chgData name="Chris Alvey" userId="S::calvey00@dmu.ac.uk::0ca81577-0d2b-43c3-8aeb-08f5c699317f" providerId="AD" clId="Web-{B346FEEE-CDD2-4F05-D5B6-91A330D2A4D2}" dt="2019-01-28T12:47:54.039" v="3038"/>
          <ac:spMkLst>
            <pc:docMk/>
            <pc:sldMk cId="3206943737" sldId="293"/>
            <ac:spMk id="23" creationId="{8E2EB503-A017-4457-A105-53638C97DEB8}"/>
          </ac:spMkLst>
        </pc:spChg>
        <pc:spChg chg="add">
          <ac:chgData name="Chris Alvey" userId="S::calvey00@dmu.ac.uk::0ca81577-0d2b-43c3-8aeb-08f5c699317f" providerId="AD" clId="Web-{B346FEEE-CDD2-4F05-D5B6-91A330D2A4D2}" dt="2019-01-28T12:47:54.273" v="3039"/>
          <ac:spMkLst>
            <pc:docMk/>
            <pc:sldMk cId="3206943737" sldId="293"/>
            <ac:spMk id="24" creationId="{8E2EB503-A017-4457-A105-53638C97DEB8}"/>
          </ac:spMkLst>
        </pc:spChg>
        <pc:grpChg chg="add del">
          <ac:chgData name="Chris Alvey" userId="S::calvey00@dmu.ac.uk::0ca81577-0d2b-43c3-8aeb-08f5c699317f" providerId="AD" clId="Web-{B346FEEE-CDD2-4F05-D5B6-91A330D2A4D2}" dt="2019-01-28T12:47:54.039" v="3038"/>
          <ac:grpSpMkLst>
            <pc:docMk/>
            <pc:sldMk cId="3206943737" sldId="293"/>
            <ac:grpSpMk id="8" creationId="{93657592-CA60-4F45-B1A0-88AA77242087}"/>
          </ac:grpSpMkLst>
        </pc:grpChg>
        <pc:grpChg chg="add">
          <ac:chgData name="Chris Alvey" userId="S::calvey00@dmu.ac.uk::0ca81577-0d2b-43c3-8aeb-08f5c699317f" providerId="AD" clId="Web-{B346FEEE-CDD2-4F05-D5B6-91A330D2A4D2}" dt="2019-01-28T12:47:54.273" v="3039"/>
          <ac:grpSpMkLst>
            <pc:docMk/>
            <pc:sldMk cId="3206943737" sldId="293"/>
            <ac:grpSpMk id="11" creationId="{93657592-CA60-4F45-B1A0-88AA77242087}"/>
          </ac:grpSpMkLst>
        </pc:grpChg>
        <pc:graphicFrameChg chg="add mod modGraphic">
          <ac:chgData name="Chris Alvey" userId="S::calvey00@dmu.ac.uk::0ca81577-0d2b-43c3-8aeb-08f5c699317f" providerId="AD" clId="Web-{B346FEEE-CDD2-4F05-D5B6-91A330D2A4D2}" dt="2019-01-28T12:48:03.789" v="3041" actId="14100"/>
          <ac:graphicFrameMkLst>
            <pc:docMk/>
            <pc:sldMk cId="3206943737" sldId="293"/>
            <ac:graphicFrameMk id="5" creationId="{1EE2DDB5-6392-4613-9EF5-FB3ABCC00325}"/>
          </ac:graphicFrameMkLst>
        </pc:graphicFrameChg>
      </pc:sldChg>
      <pc:sldChg chg="addSp delSp modSp add mod replId setBg delDesignElem">
        <pc:chgData name="Chris Alvey" userId="S::calvey00@dmu.ac.uk::0ca81577-0d2b-43c3-8aeb-08f5c699317f" providerId="AD" clId="Web-{B346FEEE-CDD2-4F05-D5B6-91A330D2A4D2}" dt="2019-01-28T12:36:52.022" v="2880"/>
        <pc:sldMkLst>
          <pc:docMk/>
          <pc:sldMk cId="3571011977" sldId="294"/>
        </pc:sldMkLst>
        <pc:spChg chg="mod">
          <ac:chgData name="Chris Alvey" userId="S::calvey00@dmu.ac.uk::0ca81577-0d2b-43c3-8aeb-08f5c699317f" providerId="AD" clId="Web-{B346FEEE-CDD2-4F05-D5B6-91A330D2A4D2}" dt="2019-01-28T12:13:10.206" v="2592"/>
          <ac:spMkLst>
            <pc:docMk/>
            <pc:sldMk cId="3571011977" sldId="294"/>
            <ac:spMk id="2" creationId="{0C8D45B2-C03C-4137-B745-E09DB89E9BC5}"/>
          </ac:spMkLst>
        </pc:spChg>
        <pc:spChg chg="del mod replId">
          <ac:chgData name="Chris Alvey" userId="S::calvey00@dmu.ac.uk::0ca81577-0d2b-43c3-8aeb-08f5c699317f" providerId="AD" clId="Web-{B346FEEE-CDD2-4F05-D5B6-91A330D2A4D2}" dt="2019-01-28T12:13:10.206" v="2592"/>
          <ac:spMkLst>
            <pc:docMk/>
            <pc:sldMk cId="3571011977" sldId="294"/>
            <ac:spMk id="6" creationId="{E2718AB2-DACB-4D37-9FCB-B3D669AD58BA}"/>
          </ac:spMkLst>
        </pc:spChg>
        <pc:spChg chg="add">
          <ac:chgData name="Chris Alvey" userId="S::calvey00@dmu.ac.uk::0ca81577-0d2b-43c3-8aeb-08f5c699317f" providerId="AD" clId="Web-{B346FEEE-CDD2-4F05-D5B6-91A330D2A4D2}" dt="2019-01-28T12:13:10.206" v="2592"/>
          <ac:spMkLst>
            <pc:docMk/>
            <pc:sldMk cId="3571011977" sldId="294"/>
            <ac:spMk id="10" creationId="{9F4444CE-BC8D-4D61-B303-4C05614E62AB}"/>
          </ac:spMkLst>
        </pc:spChg>
        <pc:spChg chg="add">
          <ac:chgData name="Chris Alvey" userId="S::calvey00@dmu.ac.uk::0ca81577-0d2b-43c3-8aeb-08f5c699317f" providerId="AD" clId="Web-{B346FEEE-CDD2-4F05-D5B6-91A330D2A4D2}" dt="2019-01-28T12:13:10.206" v="2592"/>
          <ac:spMkLst>
            <pc:docMk/>
            <pc:sldMk cId="3571011977" sldId="294"/>
            <ac:spMk id="12" creationId="{73772B81-181F-48B7-8826-4D9686D15DF5}"/>
          </ac:spMkLst>
        </pc:spChg>
        <pc:spChg chg="add">
          <ac:chgData name="Chris Alvey" userId="S::calvey00@dmu.ac.uk::0ca81577-0d2b-43c3-8aeb-08f5c699317f" providerId="AD" clId="Web-{B346FEEE-CDD2-4F05-D5B6-91A330D2A4D2}" dt="2019-01-28T12:13:10.206" v="2592"/>
          <ac:spMkLst>
            <pc:docMk/>
            <pc:sldMk cId="3571011977" sldId="294"/>
            <ac:spMk id="14" creationId="{B2205F6E-03C6-4E92-877C-E2482F6599AA}"/>
          </ac:spMkLst>
        </pc:spChg>
        <pc:graphicFrameChg chg="add">
          <ac:chgData name="Chris Alvey" userId="S::calvey00@dmu.ac.uk::0ca81577-0d2b-43c3-8aeb-08f5c699317f" providerId="AD" clId="Web-{B346FEEE-CDD2-4F05-D5B6-91A330D2A4D2}" dt="2019-01-28T12:13:10.206" v="2592"/>
          <ac:graphicFrameMkLst>
            <pc:docMk/>
            <pc:sldMk cId="3571011977" sldId="294"/>
            <ac:graphicFrameMk id="5" creationId="{1FB44195-DBFC-4E21-876E-EBFD37AB213C}"/>
          </ac:graphicFrameMkLst>
        </pc:graphicFrameChg>
      </pc:sldChg>
      <pc:sldChg chg="addSp modSp add replId">
        <pc:chgData name="Chris Alvey" userId="S::calvey00@dmu.ac.uk::0ca81577-0d2b-43c3-8aeb-08f5c699317f" providerId="AD" clId="Web-{B346FEEE-CDD2-4F05-D5B6-91A330D2A4D2}" dt="2019-01-28T13:26:54.028" v="3749" actId="20577"/>
        <pc:sldMkLst>
          <pc:docMk/>
          <pc:sldMk cId="2924249872" sldId="295"/>
        </pc:sldMkLst>
        <pc:spChg chg="mod">
          <ac:chgData name="Chris Alvey" userId="S::calvey00@dmu.ac.uk::0ca81577-0d2b-43c3-8aeb-08f5c699317f" providerId="AD" clId="Web-{B346FEEE-CDD2-4F05-D5B6-91A330D2A4D2}" dt="2019-01-28T11:31:50.482" v="1578" actId="14100"/>
          <ac:spMkLst>
            <pc:docMk/>
            <pc:sldMk cId="2924249872" sldId="295"/>
            <ac:spMk id="2" creationId="{0C8D45B2-C03C-4137-B745-E09DB89E9BC5}"/>
          </ac:spMkLst>
        </pc:spChg>
        <pc:spChg chg="mod">
          <ac:chgData name="Chris Alvey" userId="S::calvey00@dmu.ac.uk::0ca81577-0d2b-43c3-8aeb-08f5c699317f" providerId="AD" clId="Web-{B346FEEE-CDD2-4F05-D5B6-91A330D2A4D2}" dt="2019-01-28T13:26:54.028" v="3749" actId="20577"/>
          <ac:spMkLst>
            <pc:docMk/>
            <pc:sldMk cId="2924249872" sldId="295"/>
            <ac:spMk id="3" creationId="{E2718AB2-DACB-4D37-9FCB-B3D669AD58BA}"/>
          </ac:spMkLst>
        </pc:spChg>
        <pc:spChg chg="add mod">
          <ac:chgData name="Chris Alvey" userId="S::calvey00@dmu.ac.uk::0ca81577-0d2b-43c3-8aeb-08f5c699317f" providerId="AD" clId="Web-{B346FEEE-CDD2-4F05-D5B6-91A330D2A4D2}" dt="2019-01-28T11:35:10.108" v="1708" actId="1076"/>
          <ac:spMkLst>
            <pc:docMk/>
            <pc:sldMk cId="2924249872" sldId="295"/>
            <ac:spMk id="6" creationId="{349D2AE6-9DBE-4C9D-96C3-8BFD37A06881}"/>
          </ac:spMkLst>
        </pc:spChg>
        <pc:picChg chg="add mod">
          <ac:chgData name="Chris Alvey" userId="S::calvey00@dmu.ac.uk::0ca81577-0d2b-43c3-8aeb-08f5c699317f" providerId="AD" clId="Web-{B346FEEE-CDD2-4F05-D5B6-91A330D2A4D2}" dt="2019-01-28T11:35:12.139" v="1709" actId="1076"/>
          <ac:picMkLst>
            <pc:docMk/>
            <pc:sldMk cId="2924249872" sldId="295"/>
            <ac:picMk id="4" creationId="{2FDFFC8B-712D-4A25-82F7-679E4C173EE1}"/>
          </ac:picMkLst>
        </pc:picChg>
      </pc:sldChg>
      <pc:sldChg chg="addSp modSp add mod replId setBg setClrOvrMap delDesignElem">
        <pc:chgData name="Chris Alvey" userId="S::calvey00@dmu.ac.uk::0ca81577-0d2b-43c3-8aeb-08f5c699317f" providerId="AD" clId="Web-{B346FEEE-CDD2-4F05-D5B6-91A330D2A4D2}" dt="2019-01-28T13:22:15.793" v="3705"/>
        <pc:sldMkLst>
          <pc:docMk/>
          <pc:sldMk cId="6252001" sldId="296"/>
        </pc:sldMkLst>
        <pc:spChg chg="mod">
          <ac:chgData name="Chris Alvey" userId="S::calvey00@dmu.ac.uk::0ca81577-0d2b-43c3-8aeb-08f5c699317f" providerId="AD" clId="Web-{B346FEEE-CDD2-4F05-D5B6-91A330D2A4D2}" dt="2019-01-28T12:30:03.130" v="2757"/>
          <ac:spMkLst>
            <pc:docMk/>
            <pc:sldMk cId="6252001" sldId="296"/>
            <ac:spMk id="2" creationId="{0C8D45B2-C03C-4137-B745-E09DB89E9BC5}"/>
          </ac:spMkLst>
        </pc:spChg>
        <pc:spChg chg="mod">
          <ac:chgData name="Chris Alvey" userId="S::calvey00@dmu.ac.uk::0ca81577-0d2b-43c3-8aeb-08f5c699317f" providerId="AD" clId="Web-{B346FEEE-CDD2-4F05-D5B6-91A330D2A4D2}" dt="2019-01-28T12:50:28.133" v="3059" actId="1076"/>
          <ac:spMkLst>
            <pc:docMk/>
            <pc:sldMk cId="6252001" sldId="296"/>
            <ac:spMk id="3" creationId="{E2718AB2-DACB-4D37-9FCB-B3D669AD58BA}"/>
          </ac:spMkLst>
        </pc:spChg>
        <pc:spChg chg="add">
          <ac:chgData name="Chris Alvey" userId="S::calvey00@dmu.ac.uk::0ca81577-0d2b-43c3-8aeb-08f5c699317f" providerId="AD" clId="Web-{B346FEEE-CDD2-4F05-D5B6-91A330D2A4D2}" dt="2019-01-28T12:50:03.164" v="3051"/>
          <ac:spMkLst>
            <pc:docMk/>
            <pc:sldMk cId="6252001" sldId="296"/>
            <ac:spMk id="5" creationId="{A65AC7D1-EAA9-48F5-B509-60A7F50BF703}"/>
          </ac:spMkLst>
        </pc:spChg>
        <pc:spChg chg="add">
          <ac:chgData name="Chris Alvey" userId="S::calvey00@dmu.ac.uk::0ca81577-0d2b-43c3-8aeb-08f5c699317f" providerId="AD" clId="Web-{B346FEEE-CDD2-4F05-D5B6-91A330D2A4D2}" dt="2019-01-28T12:50:03.164" v="3051"/>
          <ac:spMkLst>
            <pc:docMk/>
            <pc:sldMk cId="6252001" sldId="296"/>
            <ac:spMk id="6" creationId="{D6320AF9-619A-4175-865B-5663E1AEF4C5}"/>
          </ac:spMkLst>
        </pc:spChg>
        <pc:spChg chg="add">
          <ac:chgData name="Chris Alvey" userId="S::calvey00@dmu.ac.uk::0ca81577-0d2b-43c3-8aeb-08f5c699317f" providerId="AD" clId="Web-{B346FEEE-CDD2-4F05-D5B6-91A330D2A4D2}" dt="2019-01-28T12:30:03.130" v="2757"/>
          <ac:spMkLst>
            <pc:docMk/>
            <pc:sldMk cId="6252001" sldId="296"/>
            <ac:spMk id="8" creationId="{A65AC7D1-EAA9-48F5-B509-60A7F50BF703}"/>
          </ac:spMkLst>
        </pc:spChg>
        <pc:spChg chg="add">
          <ac:chgData name="Chris Alvey" userId="S::calvey00@dmu.ac.uk::0ca81577-0d2b-43c3-8aeb-08f5c699317f" providerId="AD" clId="Web-{B346FEEE-CDD2-4F05-D5B6-91A330D2A4D2}" dt="2019-01-28T12:30:03.130" v="2757"/>
          <ac:spMkLst>
            <pc:docMk/>
            <pc:sldMk cId="6252001" sldId="296"/>
            <ac:spMk id="10" creationId="{D6320AF9-619A-4175-865B-5663E1AEF4C5}"/>
          </ac:spMkLst>
        </pc:spChg>
        <pc:spChg chg="add">
          <ac:chgData name="Chris Alvey" userId="S::calvey00@dmu.ac.uk::0ca81577-0d2b-43c3-8aeb-08f5c699317f" providerId="AD" clId="Web-{B346FEEE-CDD2-4F05-D5B6-91A330D2A4D2}" dt="2019-01-28T12:50:03.164" v="3051"/>
          <ac:spMkLst>
            <pc:docMk/>
            <pc:sldMk cId="6252001" sldId="296"/>
            <ac:spMk id="11" creationId="{7E018740-5C2B-4A41-AC1A-7E68D1EC1954}"/>
          </ac:spMkLst>
        </pc:spChg>
        <pc:spChg chg="add">
          <ac:chgData name="Chris Alvey" userId="S::calvey00@dmu.ac.uk::0ca81577-0d2b-43c3-8aeb-08f5c699317f" providerId="AD" clId="Web-{B346FEEE-CDD2-4F05-D5B6-91A330D2A4D2}" dt="2019-01-28T12:50:03.164" v="3051"/>
          <ac:spMkLst>
            <pc:docMk/>
            <pc:sldMk cId="6252001" sldId="296"/>
            <ac:spMk id="13" creationId="{166F75A4-C475-4941-8EE2-B80A06A2C1BB}"/>
          </ac:spMkLst>
        </pc:spChg>
        <pc:spChg chg="add">
          <ac:chgData name="Chris Alvey" userId="S::calvey00@dmu.ac.uk::0ca81577-0d2b-43c3-8aeb-08f5c699317f" providerId="AD" clId="Web-{B346FEEE-CDD2-4F05-D5B6-91A330D2A4D2}" dt="2019-01-28T12:50:03.164" v="3051"/>
          <ac:spMkLst>
            <pc:docMk/>
            <pc:sldMk cId="6252001" sldId="296"/>
            <ac:spMk id="15" creationId="{A032553A-72E8-4B0D-8405-FF9771C9AF05}"/>
          </ac:spMkLst>
        </pc:spChg>
        <pc:spChg chg="add">
          <ac:chgData name="Chris Alvey" userId="S::calvey00@dmu.ac.uk::0ca81577-0d2b-43c3-8aeb-08f5c699317f" providerId="AD" clId="Web-{B346FEEE-CDD2-4F05-D5B6-91A330D2A4D2}" dt="2019-01-28T12:30:03.130" v="2757"/>
          <ac:spMkLst>
            <pc:docMk/>
            <pc:sldMk cId="6252001" sldId="296"/>
            <ac:spMk id="16" creationId="{7E018740-5C2B-4A41-AC1A-7E68D1EC1954}"/>
          </ac:spMkLst>
        </pc:spChg>
        <pc:spChg chg="add">
          <ac:chgData name="Chris Alvey" userId="S::calvey00@dmu.ac.uk::0ca81577-0d2b-43c3-8aeb-08f5c699317f" providerId="AD" clId="Web-{B346FEEE-CDD2-4F05-D5B6-91A330D2A4D2}" dt="2019-01-28T12:50:03.164" v="3051"/>
          <ac:spMkLst>
            <pc:docMk/>
            <pc:sldMk cId="6252001" sldId="296"/>
            <ac:spMk id="17" creationId="{765800AC-C3B9-498E-87BC-29FAE4C76B21}"/>
          </ac:spMkLst>
        </pc:spChg>
        <pc:spChg chg="add">
          <ac:chgData name="Chris Alvey" userId="S::calvey00@dmu.ac.uk::0ca81577-0d2b-43c3-8aeb-08f5c699317f" providerId="AD" clId="Web-{B346FEEE-CDD2-4F05-D5B6-91A330D2A4D2}" dt="2019-01-28T12:30:03.130" v="2757"/>
          <ac:spMkLst>
            <pc:docMk/>
            <pc:sldMk cId="6252001" sldId="296"/>
            <ac:spMk id="18" creationId="{166F75A4-C475-4941-8EE2-B80A06A2C1BB}"/>
          </ac:spMkLst>
        </pc:spChg>
        <pc:spChg chg="add">
          <ac:chgData name="Chris Alvey" userId="S::calvey00@dmu.ac.uk::0ca81577-0d2b-43c3-8aeb-08f5c699317f" providerId="AD" clId="Web-{B346FEEE-CDD2-4F05-D5B6-91A330D2A4D2}" dt="2019-01-28T12:50:03.164" v="3051"/>
          <ac:spMkLst>
            <pc:docMk/>
            <pc:sldMk cId="6252001" sldId="296"/>
            <ac:spMk id="19" creationId="{1F9D6ACB-2FF4-49F9-978A-E0D5327FC635}"/>
          </ac:spMkLst>
        </pc:spChg>
        <pc:spChg chg="add">
          <ac:chgData name="Chris Alvey" userId="S::calvey00@dmu.ac.uk::0ca81577-0d2b-43c3-8aeb-08f5c699317f" providerId="AD" clId="Web-{B346FEEE-CDD2-4F05-D5B6-91A330D2A4D2}" dt="2019-01-28T12:30:03.130" v="2757"/>
          <ac:spMkLst>
            <pc:docMk/>
            <pc:sldMk cId="6252001" sldId="296"/>
            <ac:spMk id="20" creationId="{A032553A-72E8-4B0D-8405-FF9771C9AF05}"/>
          </ac:spMkLst>
        </pc:spChg>
        <pc:spChg chg="add">
          <ac:chgData name="Chris Alvey" userId="S::calvey00@dmu.ac.uk::0ca81577-0d2b-43c3-8aeb-08f5c699317f" providerId="AD" clId="Web-{B346FEEE-CDD2-4F05-D5B6-91A330D2A4D2}" dt="2019-01-28T12:50:03.164" v="3051"/>
          <ac:spMkLst>
            <pc:docMk/>
            <pc:sldMk cId="6252001" sldId="296"/>
            <ac:spMk id="21" creationId="{142BFA2A-77A0-4F60-A32A-685681C84889}"/>
          </ac:spMkLst>
        </pc:spChg>
        <pc:spChg chg="add">
          <ac:chgData name="Chris Alvey" userId="S::calvey00@dmu.ac.uk::0ca81577-0d2b-43c3-8aeb-08f5c699317f" providerId="AD" clId="Web-{B346FEEE-CDD2-4F05-D5B6-91A330D2A4D2}" dt="2019-01-28T12:30:03.130" v="2757"/>
          <ac:spMkLst>
            <pc:docMk/>
            <pc:sldMk cId="6252001" sldId="296"/>
            <ac:spMk id="22" creationId="{765800AC-C3B9-498E-87BC-29FAE4C76B21}"/>
          </ac:spMkLst>
        </pc:spChg>
        <pc:spChg chg="add">
          <ac:chgData name="Chris Alvey" userId="S::calvey00@dmu.ac.uk::0ca81577-0d2b-43c3-8aeb-08f5c699317f" providerId="AD" clId="Web-{B346FEEE-CDD2-4F05-D5B6-91A330D2A4D2}" dt="2019-01-28T12:30:03.130" v="2757"/>
          <ac:spMkLst>
            <pc:docMk/>
            <pc:sldMk cId="6252001" sldId="296"/>
            <ac:spMk id="24" creationId="{1F9D6ACB-2FF4-49F9-978A-E0D5327FC635}"/>
          </ac:spMkLst>
        </pc:spChg>
        <pc:spChg chg="add">
          <ac:chgData name="Chris Alvey" userId="S::calvey00@dmu.ac.uk::0ca81577-0d2b-43c3-8aeb-08f5c699317f" providerId="AD" clId="Web-{B346FEEE-CDD2-4F05-D5B6-91A330D2A4D2}" dt="2019-01-28T12:30:03.130" v="2757"/>
          <ac:spMkLst>
            <pc:docMk/>
            <pc:sldMk cId="6252001" sldId="296"/>
            <ac:spMk id="26" creationId="{142BFA2A-77A0-4F60-A32A-685681C84889}"/>
          </ac:spMkLst>
        </pc:spChg>
        <pc:cxnChg chg="add">
          <ac:chgData name="Chris Alvey" userId="S::calvey00@dmu.ac.uk::0ca81577-0d2b-43c3-8aeb-08f5c699317f" providerId="AD" clId="Web-{B346FEEE-CDD2-4F05-D5B6-91A330D2A4D2}" dt="2019-01-28T12:50:03.164" v="3051"/>
          <ac:cxnSpMkLst>
            <pc:docMk/>
            <pc:sldMk cId="6252001" sldId="296"/>
            <ac:cxnSpMk id="7" creationId="{063B6EC6-D752-4EE7-908B-F8F19E8C7FEA}"/>
          </ac:cxnSpMkLst>
        </pc:cxnChg>
        <pc:cxnChg chg="add">
          <ac:chgData name="Chris Alvey" userId="S::calvey00@dmu.ac.uk::0ca81577-0d2b-43c3-8aeb-08f5c699317f" providerId="AD" clId="Web-{B346FEEE-CDD2-4F05-D5B6-91A330D2A4D2}" dt="2019-01-28T12:50:03.164" v="3051"/>
          <ac:cxnSpMkLst>
            <pc:docMk/>
            <pc:sldMk cId="6252001" sldId="296"/>
            <ac:cxnSpMk id="9" creationId="{EFECD4E8-AD3E-4228-82A2-9461958EA94D}"/>
          </ac:cxnSpMkLst>
        </pc:cxnChg>
        <pc:cxnChg chg="add">
          <ac:chgData name="Chris Alvey" userId="S::calvey00@dmu.ac.uk::0ca81577-0d2b-43c3-8aeb-08f5c699317f" providerId="AD" clId="Web-{B346FEEE-CDD2-4F05-D5B6-91A330D2A4D2}" dt="2019-01-28T12:30:03.130" v="2757"/>
          <ac:cxnSpMkLst>
            <pc:docMk/>
            <pc:sldMk cId="6252001" sldId="296"/>
            <ac:cxnSpMk id="12" creationId="{063B6EC6-D752-4EE7-908B-F8F19E8C7FEA}"/>
          </ac:cxnSpMkLst>
        </pc:cxnChg>
        <pc:cxnChg chg="add">
          <ac:chgData name="Chris Alvey" userId="S::calvey00@dmu.ac.uk::0ca81577-0d2b-43c3-8aeb-08f5c699317f" providerId="AD" clId="Web-{B346FEEE-CDD2-4F05-D5B6-91A330D2A4D2}" dt="2019-01-28T12:30:03.130" v="2757"/>
          <ac:cxnSpMkLst>
            <pc:docMk/>
            <pc:sldMk cId="6252001" sldId="296"/>
            <ac:cxnSpMk id="14" creationId="{EFECD4E8-AD3E-4228-82A2-9461958EA94D}"/>
          </ac:cxnSpMkLst>
        </pc:cxnChg>
      </pc:sldChg>
      <pc:sldChg chg="addSp modSp new mod setBg setClrOvrMap delDesignElem">
        <pc:chgData name="Chris Alvey" userId="S::calvey00@dmu.ac.uk::0ca81577-0d2b-43c3-8aeb-08f5c699317f" providerId="AD" clId="Web-{B346FEEE-CDD2-4F05-D5B6-91A330D2A4D2}" dt="2019-01-28T13:22:15.793" v="3711"/>
        <pc:sldMkLst>
          <pc:docMk/>
          <pc:sldMk cId="1692225734" sldId="297"/>
        </pc:sldMkLst>
        <pc:spChg chg="mod">
          <ac:chgData name="Chris Alvey" userId="S::calvey00@dmu.ac.uk::0ca81577-0d2b-43c3-8aeb-08f5c699317f" providerId="AD" clId="Web-{B346FEEE-CDD2-4F05-D5B6-91A330D2A4D2}" dt="2019-01-28T12:53:46.352" v="3116" actId="14100"/>
          <ac:spMkLst>
            <pc:docMk/>
            <pc:sldMk cId="1692225734" sldId="297"/>
            <ac:spMk id="2" creationId="{5C33B922-7B0A-45CD-BCE0-4F214BEF8DAB}"/>
          </ac:spMkLst>
        </pc:spChg>
        <pc:spChg chg="mod">
          <ac:chgData name="Chris Alvey" userId="S::calvey00@dmu.ac.uk::0ca81577-0d2b-43c3-8aeb-08f5c699317f" providerId="AD" clId="Web-{B346FEEE-CDD2-4F05-D5B6-91A330D2A4D2}" dt="2019-01-28T13:04:45.760" v="3384" actId="20577"/>
          <ac:spMkLst>
            <pc:docMk/>
            <pc:sldMk cId="1692225734" sldId="297"/>
            <ac:spMk id="3" creationId="{80782859-2056-415B-B728-2EB4526435FF}"/>
          </ac:spMkLst>
        </pc:spChg>
        <pc:spChg chg="add">
          <ac:chgData name="Chris Alvey" userId="S::calvey00@dmu.ac.uk::0ca81577-0d2b-43c3-8aeb-08f5c699317f" providerId="AD" clId="Web-{B346FEEE-CDD2-4F05-D5B6-91A330D2A4D2}" dt="2019-01-28T12:53:29.617" v="3107"/>
          <ac:spMkLst>
            <pc:docMk/>
            <pc:sldMk cId="1692225734" sldId="297"/>
            <ac:spMk id="5" creationId="{A65AC7D1-EAA9-48F5-B509-60A7F50BF703}"/>
          </ac:spMkLst>
        </pc:spChg>
        <pc:spChg chg="add">
          <ac:chgData name="Chris Alvey" userId="S::calvey00@dmu.ac.uk::0ca81577-0d2b-43c3-8aeb-08f5c699317f" providerId="AD" clId="Web-{B346FEEE-CDD2-4F05-D5B6-91A330D2A4D2}" dt="2019-01-28T12:53:29.617" v="3107"/>
          <ac:spMkLst>
            <pc:docMk/>
            <pc:sldMk cId="1692225734" sldId="297"/>
            <ac:spMk id="6" creationId="{D6320AF9-619A-4175-865B-5663E1AEF4C5}"/>
          </ac:spMkLst>
        </pc:spChg>
        <pc:spChg chg="add">
          <ac:chgData name="Chris Alvey" userId="S::calvey00@dmu.ac.uk::0ca81577-0d2b-43c3-8aeb-08f5c699317f" providerId="AD" clId="Web-{B346FEEE-CDD2-4F05-D5B6-91A330D2A4D2}" dt="2019-01-28T12:36:34.131" v="2855"/>
          <ac:spMkLst>
            <pc:docMk/>
            <pc:sldMk cId="1692225734" sldId="297"/>
            <ac:spMk id="8" creationId="{A65AC7D1-EAA9-48F5-B509-60A7F50BF703}"/>
          </ac:spMkLst>
        </pc:spChg>
        <pc:spChg chg="add">
          <ac:chgData name="Chris Alvey" userId="S::calvey00@dmu.ac.uk::0ca81577-0d2b-43c3-8aeb-08f5c699317f" providerId="AD" clId="Web-{B346FEEE-CDD2-4F05-D5B6-91A330D2A4D2}" dt="2019-01-28T12:36:34.131" v="2855"/>
          <ac:spMkLst>
            <pc:docMk/>
            <pc:sldMk cId="1692225734" sldId="297"/>
            <ac:spMk id="10" creationId="{D6320AF9-619A-4175-865B-5663E1AEF4C5}"/>
          </ac:spMkLst>
        </pc:spChg>
        <pc:spChg chg="add">
          <ac:chgData name="Chris Alvey" userId="S::calvey00@dmu.ac.uk::0ca81577-0d2b-43c3-8aeb-08f5c699317f" providerId="AD" clId="Web-{B346FEEE-CDD2-4F05-D5B6-91A330D2A4D2}" dt="2019-01-28T12:53:29.617" v="3107"/>
          <ac:spMkLst>
            <pc:docMk/>
            <pc:sldMk cId="1692225734" sldId="297"/>
            <ac:spMk id="11" creationId="{7E018740-5C2B-4A41-AC1A-7E68D1EC1954}"/>
          </ac:spMkLst>
        </pc:spChg>
        <pc:spChg chg="add">
          <ac:chgData name="Chris Alvey" userId="S::calvey00@dmu.ac.uk::0ca81577-0d2b-43c3-8aeb-08f5c699317f" providerId="AD" clId="Web-{B346FEEE-CDD2-4F05-D5B6-91A330D2A4D2}" dt="2019-01-28T12:53:29.617" v="3107"/>
          <ac:spMkLst>
            <pc:docMk/>
            <pc:sldMk cId="1692225734" sldId="297"/>
            <ac:spMk id="13" creationId="{166F75A4-C475-4941-8EE2-B80A06A2C1BB}"/>
          </ac:spMkLst>
        </pc:spChg>
        <pc:spChg chg="add">
          <ac:chgData name="Chris Alvey" userId="S::calvey00@dmu.ac.uk::0ca81577-0d2b-43c3-8aeb-08f5c699317f" providerId="AD" clId="Web-{B346FEEE-CDD2-4F05-D5B6-91A330D2A4D2}" dt="2019-01-28T12:53:29.617" v="3107"/>
          <ac:spMkLst>
            <pc:docMk/>
            <pc:sldMk cId="1692225734" sldId="297"/>
            <ac:spMk id="15" creationId="{A032553A-72E8-4B0D-8405-FF9771C9AF05}"/>
          </ac:spMkLst>
        </pc:spChg>
        <pc:spChg chg="add">
          <ac:chgData name="Chris Alvey" userId="S::calvey00@dmu.ac.uk::0ca81577-0d2b-43c3-8aeb-08f5c699317f" providerId="AD" clId="Web-{B346FEEE-CDD2-4F05-D5B6-91A330D2A4D2}" dt="2019-01-28T12:36:34.131" v="2855"/>
          <ac:spMkLst>
            <pc:docMk/>
            <pc:sldMk cId="1692225734" sldId="297"/>
            <ac:spMk id="16" creationId="{7E018740-5C2B-4A41-AC1A-7E68D1EC1954}"/>
          </ac:spMkLst>
        </pc:spChg>
        <pc:spChg chg="add">
          <ac:chgData name="Chris Alvey" userId="S::calvey00@dmu.ac.uk::0ca81577-0d2b-43c3-8aeb-08f5c699317f" providerId="AD" clId="Web-{B346FEEE-CDD2-4F05-D5B6-91A330D2A4D2}" dt="2019-01-28T12:53:29.617" v="3107"/>
          <ac:spMkLst>
            <pc:docMk/>
            <pc:sldMk cId="1692225734" sldId="297"/>
            <ac:spMk id="17" creationId="{765800AC-C3B9-498E-87BC-29FAE4C76B21}"/>
          </ac:spMkLst>
        </pc:spChg>
        <pc:spChg chg="add">
          <ac:chgData name="Chris Alvey" userId="S::calvey00@dmu.ac.uk::0ca81577-0d2b-43c3-8aeb-08f5c699317f" providerId="AD" clId="Web-{B346FEEE-CDD2-4F05-D5B6-91A330D2A4D2}" dt="2019-01-28T12:36:34.131" v="2855"/>
          <ac:spMkLst>
            <pc:docMk/>
            <pc:sldMk cId="1692225734" sldId="297"/>
            <ac:spMk id="18" creationId="{166F75A4-C475-4941-8EE2-B80A06A2C1BB}"/>
          </ac:spMkLst>
        </pc:spChg>
        <pc:spChg chg="add">
          <ac:chgData name="Chris Alvey" userId="S::calvey00@dmu.ac.uk::0ca81577-0d2b-43c3-8aeb-08f5c699317f" providerId="AD" clId="Web-{B346FEEE-CDD2-4F05-D5B6-91A330D2A4D2}" dt="2019-01-28T12:53:29.617" v="3107"/>
          <ac:spMkLst>
            <pc:docMk/>
            <pc:sldMk cId="1692225734" sldId="297"/>
            <ac:spMk id="19" creationId="{1F9D6ACB-2FF4-49F9-978A-E0D5327FC635}"/>
          </ac:spMkLst>
        </pc:spChg>
        <pc:spChg chg="add">
          <ac:chgData name="Chris Alvey" userId="S::calvey00@dmu.ac.uk::0ca81577-0d2b-43c3-8aeb-08f5c699317f" providerId="AD" clId="Web-{B346FEEE-CDD2-4F05-D5B6-91A330D2A4D2}" dt="2019-01-28T12:36:34.131" v="2855"/>
          <ac:spMkLst>
            <pc:docMk/>
            <pc:sldMk cId="1692225734" sldId="297"/>
            <ac:spMk id="20" creationId="{A032553A-72E8-4B0D-8405-FF9771C9AF05}"/>
          </ac:spMkLst>
        </pc:spChg>
        <pc:spChg chg="add">
          <ac:chgData name="Chris Alvey" userId="S::calvey00@dmu.ac.uk::0ca81577-0d2b-43c3-8aeb-08f5c699317f" providerId="AD" clId="Web-{B346FEEE-CDD2-4F05-D5B6-91A330D2A4D2}" dt="2019-01-28T12:53:29.617" v="3107"/>
          <ac:spMkLst>
            <pc:docMk/>
            <pc:sldMk cId="1692225734" sldId="297"/>
            <ac:spMk id="21" creationId="{142BFA2A-77A0-4F60-A32A-685681C84889}"/>
          </ac:spMkLst>
        </pc:spChg>
        <pc:spChg chg="add">
          <ac:chgData name="Chris Alvey" userId="S::calvey00@dmu.ac.uk::0ca81577-0d2b-43c3-8aeb-08f5c699317f" providerId="AD" clId="Web-{B346FEEE-CDD2-4F05-D5B6-91A330D2A4D2}" dt="2019-01-28T12:36:34.131" v="2855"/>
          <ac:spMkLst>
            <pc:docMk/>
            <pc:sldMk cId="1692225734" sldId="297"/>
            <ac:spMk id="22" creationId="{765800AC-C3B9-498E-87BC-29FAE4C76B21}"/>
          </ac:spMkLst>
        </pc:spChg>
        <pc:spChg chg="add">
          <ac:chgData name="Chris Alvey" userId="S::calvey00@dmu.ac.uk::0ca81577-0d2b-43c3-8aeb-08f5c699317f" providerId="AD" clId="Web-{B346FEEE-CDD2-4F05-D5B6-91A330D2A4D2}" dt="2019-01-28T12:36:34.131" v="2855"/>
          <ac:spMkLst>
            <pc:docMk/>
            <pc:sldMk cId="1692225734" sldId="297"/>
            <ac:spMk id="24" creationId="{1F9D6ACB-2FF4-49F9-978A-E0D5327FC635}"/>
          </ac:spMkLst>
        </pc:spChg>
        <pc:spChg chg="add">
          <ac:chgData name="Chris Alvey" userId="S::calvey00@dmu.ac.uk::0ca81577-0d2b-43c3-8aeb-08f5c699317f" providerId="AD" clId="Web-{B346FEEE-CDD2-4F05-D5B6-91A330D2A4D2}" dt="2019-01-28T12:36:34.131" v="2855"/>
          <ac:spMkLst>
            <pc:docMk/>
            <pc:sldMk cId="1692225734" sldId="297"/>
            <ac:spMk id="26" creationId="{142BFA2A-77A0-4F60-A32A-685681C84889}"/>
          </ac:spMkLst>
        </pc:spChg>
        <pc:cxnChg chg="add">
          <ac:chgData name="Chris Alvey" userId="S::calvey00@dmu.ac.uk::0ca81577-0d2b-43c3-8aeb-08f5c699317f" providerId="AD" clId="Web-{B346FEEE-CDD2-4F05-D5B6-91A330D2A4D2}" dt="2019-01-28T12:53:29.617" v="3107"/>
          <ac:cxnSpMkLst>
            <pc:docMk/>
            <pc:sldMk cId="1692225734" sldId="297"/>
            <ac:cxnSpMk id="7" creationId="{063B6EC6-D752-4EE7-908B-F8F19E8C7FEA}"/>
          </ac:cxnSpMkLst>
        </pc:cxnChg>
        <pc:cxnChg chg="add">
          <ac:chgData name="Chris Alvey" userId="S::calvey00@dmu.ac.uk::0ca81577-0d2b-43c3-8aeb-08f5c699317f" providerId="AD" clId="Web-{B346FEEE-CDD2-4F05-D5B6-91A330D2A4D2}" dt="2019-01-28T12:53:29.617" v="3107"/>
          <ac:cxnSpMkLst>
            <pc:docMk/>
            <pc:sldMk cId="1692225734" sldId="297"/>
            <ac:cxnSpMk id="9" creationId="{EFECD4E8-AD3E-4228-82A2-9461958EA94D}"/>
          </ac:cxnSpMkLst>
        </pc:cxnChg>
        <pc:cxnChg chg="add">
          <ac:chgData name="Chris Alvey" userId="S::calvey00@dmu.ac.uk::0ca81577-0d2b-43c3-8aeb-08f5c699317f" providerId="AD" clId="Web-{B346FEEE-CDD2-4F05-D5B6-91A330D2A4D2}" dt="2019-01-28T12:36:34.131" v="2855"/>
          <ac:cxnSpMkLst>
            <pc:docMk/>
            <pc:sldMk cId="1692225734" sldId="297"/>
            <ac:cxnSpMk id="12" creationId="{063B6EC6-D752-4EE7-908B-F8F19E8C7FEA}"/>
          </ac:cxnSpMkLst>
        </pc:cxnChg>
        <pc:cxnChg chg="add">
          <ac:chgData name="Chris Alvey" userId="S::calvey00@dmu.ac.uk::0ca81577-0d2b-43c3-8aeb-08f5c699317f" providerId="AD" clId="Web-{B346FEEE-CDD2-4F05-D5B6-91A330D2A4D2}" dt="2019-01-28T12:36:34.131" v="2855"/>
          <ac:cxnSpMkLst>
            <pc:docMk/>
            <pc:sldMk cId="1692225734" sldId="297"/>
            <ac:cxnSpMk id="14" creationId="{EFECD4E8-AD3E-4228-82A2-9461958EA94D}"/>
          </ac:cxnSpMkLst>
        </pc:cxnChg>
      </pc:sldChg>
      <pc:sldChg chg="addSp modSp new mod setBg">
        <pc:chgData name="Chris Alvey" userId="S::calvey00@dmu.ac.uk::0ca81577-0d2b-43c3-8aeb-08f5c699317f" providerId="AD" clId="Web-{B346FEEE-CDD2-4F05-D5B6-91A330D2A4D2}" dt="2019-01-28T13:25:15.168" v="3738" actId="14100"/>
        <pc:sldMkLst>
          <pc:docMk/>
          <pc:sldMk cId="1268026297" sldId="298"/>
        </pc:sldMkLst>
        <pc:spChg chg="mod">
          <ac:chgData name="Chris Alvey" userId="S::calvey00@dmu.ac.uk::0ca81577-0d2b-43c3-8aeb-08f5c699317f" providerId="AD" clId="Web-{B346FEEE-CDD2-4F05-D5B6-91A330D2A4D2}" dt="2019-01-28T13:25:06.997" v="3736" actId="1076"/>
          <ac:spMkLst>
            <pc:docMk/>
            <pc:sldMk cId="1268026297" sldId="298"/>
            <ac:spMk id="2" creationId="{EF710EB3-0787-4424-8C27-841852145BE7}"/>
          </ac:spMkLst>
        </pc:spChg>
        <pc:spChg chg="mod">
          <ac:chgData name="Chris Alvey" userId="S::calvey00@dmu.ac.uk::0ca81577-0d2b-43c3-8aeb-08f5c699317f" providerId="AD" clId="Web-{B346FEEE-CDD2-4F05-D5B6-91A330D2A4D2}" dt="2019-01-28T13:25:11.793" v="3737" actId="14100"/>
          <ac:spMkLst>
            <pc:docMk/>
            <pc:sldMk cId="1268026297" sldId="298"/>
            <ac:spMk id="3" creationId="{08E35235-D6BD-42DD-8D59-5201746302D4}"/>
          </ac:spMkLst>
        </pc:spChg>
        <pc:spChg chg="add mod">
          <ac:chgData name="Chris Alvey" userId="S::calvey00@dmu.ac.uk::0ca81577-0d2b-43c3-8aeb-08f5c699317f" providerId="AD" clId="Web-{B346FEEE-CDD2-4F05-D5B6-91A330D2A4D2}" dt="2019-01-28T13:25:15.168" v="3738" actId="14100"/>
          <ac:spMkLst>
            <pc:docMk/>
            <pc:sldMk cId="1268026297" sldId="298"/>
            <ac:spMk id="4" creationId="{F56D88DA-F4DF-45DF-9E0F-2B5598358616}"/>
          </ac:spMkLst>
        </pc:spChg>
      </pc:sldChg>
      <pc:sldChg chg="addSp modSp add mod ord replId setBg setClrOvrMap delDesignElem">
        <pc:chgData name="Chris Alvey" userId="S::calvey00@dmu.ac.uk::0ca81577-0d2b-43c3-8aeb-08f5c699317f" providerId="AD" clId="Web-{B346FEEE-CDD2-4F05-D5B6-91A330D2A4D2}" dt="2019-01-28T13:26:34.465" v="3745" actId="14100"/>
        <pc:sldMkLst>
          <pc:docMk/>
          <pc:sldMk cId="335345533" sldId="299"/>
        </pc:sldMkLst>
        <pc:spChg chg="mod">
          <ac:chgData name="Chris Alvey" userId="S::calvey00@dmu.ac.uk::0ca81577-0d2b-43c3-8aeb-08f5c699317f" providerId="AD" clId="Web-{B346FEEE-CDD2-4F05-D5B6-91A330D2A4D2}" dt="2019-01-28T12:51:10.477" v="3070" actId="14100"/>
          <ac:spMkLst>
            <pc:docMk/>
            <pc:sldMk cId="335345533" sldId="299"/>
            <ac:spMk id="2" creationId="{EF710EB3-0787-4424-8C27-841852145BE7}"/>
          </ac:spMkLst>
        </pc:spChg>
        <pc:spChg chg="mod">
          <ac:chgData name="Chris Alvey" userId="S::calvey00@dmu.ac.uk::0ca81577-0d2b-43c3-8aeb-08f5c699317f" providerId="AD" clId="Web-{B346FEEE-CDD2-4F05-D5B6-91A330D2A4D2}" dt="2019-01-28T13:26:34.465" v="3745" actId="14100"/>
          <ac:spMkLst>
            <pc:docMk/>
            <pc:sldMk cId="335345533" sldId="299"/>
            <ac:spMk id="3" creationId="{08E35235-D6BD-42DD-8D59-5201746302D4}"/>
          </ac:spMkLst>
        </pc:spChg>
        <pc:spChg chg="add">
          <ac:chgData name="Chris Alvey" userId="S::calvey00@dmu.ac.uk::0ca81577-0d2b-43c3-8aeb-08f5c699317f" providerId="AD" clId="Web-{B346FEEE-CDD2-4F05-D5B6-91A330D2A4D2}" dt="2019-01-28T12:50:39.836" v="3060"/>
          <ac:spMkLst>
            <pc:docMk/>
            <pc:sldMk cId="335345533" sldId="299"/>
            <ac:spMk id="5" creationId="{A65AC7D1-EAA9-48F5-B509-60A7F50BF703}"/>
          </ac:spMkLst>
        </pc:spChg>
        <pc:spChg chg="add">
          <ac:chgData name="Chris Alvey" userId="S::calvey00@dmu.ac.uk::0ca81577-0d2b-43c3-8aeb-08f5c699317f" providerId="AD" clId="Web-{B346FEEE-CDD2-4F05-D5B6-91A330D2A4D2}" dt="2019-01-28T12:50:39.836" v="3060"/>
          <ac:spMkLst>
            <pc:docMk/>
            <pc:sldMk cId="335345533" sldId="299"/>
            <ac:spMk id="6" creationId="{D6320AF9-619A-4175-865B-5663E1AEF4C5}"/>
          </ac:spMkLst>
        </pc:spChg>
        <pc:spChg chg="add">
          <ac:chgData name="Chris Alvey" userId="S::calvey00@dmu.ac.uk::0ca81577-0d2b-43c3-8aeb-08f5c699317f" providerId="AD" clId="Web-{B346FEEE-CDD2-4F05-D5B6-91A330D2A4D2}" dt="2019-01-28T12:31:01.771" v="2770"/>
          <ac:spMkLst>
            <pc:docMk/>
            <pc:sldMk cId="335345533" sldId="299"/>
            <ac:spMk id="8" creationId="{A65AC7D1-EAA9-48F5-B509-60A7F50BF703}"/>
          </ac:spMkLst>
        </pc:spChg>
        <pc:spChg chg="add">
          <ac:chgData name="Chris Alvey" userId="S::calvey00@dmu.ac.uk::0ca81577-0d2b-43c3-8aeb-08f5c699317f" providerId="AD" clId="Web-{B346FEEE-CDD2-4F05-D5B6-91A330D2A4D2}" dt="2019-01-28T12:31:01.771" v="2770"/>
          <ac:spMkLst>
            <pc:docMk/>
            <pc:sldMk cId="335345533" sldId="299"/>
            <ac:spMk id="10" creationId="{D6320AF9-619A-4175-865B-5663E1AEF4C5}"/>
          </ac:spMkLst>
        </pc:spChg>
        <pc:spChg chg="add">
          <ac:chgData name="Chris Alvey" userId="S::calvey00@dmu.ac.uk::0ca81577-0d2b-43c3-8aeb-08f5c699317f" providerId="AD" clId="Web-{B346FEEE-CDD2-4F05-D5B6-91A330D2A4D2}" dt="2019-01-28T12:50:39.836" v="3060"/>
          <ac:spMkLst>
            <pc:docMk/>
            <pc:sldMk cId="335345533" sldId="299"/>
            <ac:spMk id="11" creationId="{7E018740-5C2B-4A41-AC1A-7E68D1EC1954}"/>
          </ac:spMkLst>
        </pc:spChg>
        <pc:spChg chg="add">
          <ac:chgData name="Chris Alvey" userId="S::calvey00@dmu.ac.uk::0ca81577-0d2b-43c3-8aeb-08f5c699317f" providerId="AD" clId="Web-{B346FEEE-CDD2-4F05-D5B6-91A330D2A4D2}" dt="2019-01-28T12:50:39.836" v="3060"/>
          <ac:spMkLst>
            <pc:docMk/>
            <pc:sldMk cId="335345533" sldId="299"/>
            <ac:spMk id="13" creationId="{166F75A4-C475-4941-8EE2-B80A06A2C1BB}"/>
          </ac:spMkLst>
        </pc:spChg>
        <pc:spChg chg="add">
          <ac:chgData name="Chris Alvey" userId="S::calvey00@dmu.ac.uk::0ca81577-0d2b-43c3-8aeb-08f5c699317f" providerId="AD" clId="Web-{B346FEEE-CDD2-4F05-D5B6-91A330D2A4D2}" dt="2019-01-28T12:50:39.836" v="3060"/>
          <ac:spMkLst>
            <pc:docMk/>
            <pc:sldMk cId="335345533" sldId="299"/>
            <ac:spMk id="15" creationId="{A032553A-72E8-4B0D-8405-FF9771C9AF05}"/>
          </ac:spMkLst>
        </pc:spChg>
        <pc:spChg chg="add">
          <ac:chgData name="Chris Alvey" userId="S::calvey00@dmu.ac.uk::0ca81577-0d2b-43c3-8aeb-08f5c699317f" providerId="AD" clId="Web-{B346FEEE-CDD2-4F05-D5B6-91A330D2A4D2}" dt="2019-01-28T12:31:01.771" v="2770"/>
          <ac:spMkLst>
            <pc:docMk/>
            <pc:sldMk cId="335345533" sldId="299"/>
            <ac:spMk id="16" creationId="{7E018740-5C2B-4A41-AC1A-7E68D1EC1954}"/>
          </ac:spMkLst>
        </pc:spChg>
        <pc:spChg chg="add">
          <ac:chgData name="Chris Alvey" userId="S::calvey00@dmu.ac.uk::0ca81577-0d2b-43c3-8aeb-08f5c699317f" providerId="AD" clId="Web-{B346FEEE-CDD2-4F05-D5B6-91A330D2A4D2}" dt="2019-01-28T12:50:39.836" v="3060"/>
          <ac:spMkLst>
            <pc:docMk/>
            <pc:sldMk cId="335345533" sldId="299"/>
            <ac:spMk id="17" creationId="{765800AC-C3B9-498E-87BC-29FAE4C76B21}"/>
          </ac:spMkLst>
        </pc:spChg>
        <pc:spChg chg="add">
          <ac:chgData name="Chris Alvey" userId="S::calvey00@dmu.ac.uk::0ca81577-0d2b-43c3-8aeb-08f5c699317f" providerId="AD" clId="Web-{B346FEEE-CDD2-4F05-D5B6-91A330D2A4D2}" dt="2019-01-28T12:31:01.771" v="2770"/>
          <ac:spMkLst>
            <pc:docMk/>
            <pc:sldMk cId="335345533" sldId="299"/>
            <ac:spMk id="18" creationId="{166F75A4-C475-4941-8EE2-B80A06A2C1BB}"/>
          </ac:spMkLst>
        </pc:spChg>
        <pc:spChg chg="add">
          <ac:chgData name="Chris Alvey" userId="S::calvey00@dmu.ac.uk::0ca81577-0d2b-43c3-8aeb-08f5c699317f" providerId="AD" clId="Web-{B346FEEE-CDD2-4F05-D5B6-91A330D2A4D2}" dt="2019-01-28T12:50:39.836" v="3060"/>
          <ac:spMkLst>
            <pc:docMk/>
            <pc:sldMk cId="335345533" sldId="299"/>
            <ac:spMk id="19" creationId="{1F9D6ACB-2FF4-49F9-978A-E0D5327FC635}"/>
          </ac:spMkLst>
        </pc:spChg>
        <pc:spChg chg="add">
          <ac:chgData name="Chris Alvey" userId="S::calvey00@dmu.ac.uk::0ca81577-0d2b-43c3-8aeb-08f5c699317f" providerId="AD" clId="Web-{B346FEEE-CDD2-4F05-D5B6-91A330D2A4D2}" dt="2019-01-28T12:31:01.771" v="2770"/>
          <ac:spMkLst>
            <pc:docMk/>
            <pc:sldMk cId="335345533" sldId="299"/>
            <ac:spMk id="20" creationId="{A032553A-72E8-4B0D-8405-FF9771C9AF05}"/>
          </ac:spMkLst>
        </pc:spChg>
        <pc:spChg chg="add">
          <ac:chgData name="Chris Alvey" userId="S::calvey00@dmu.ac.uk::0ca81577-0d2b-43c3-8aeb-08f5c699317f" providerId="AD" clId="Web-{B346FEEE-CDD2-4F05-D5B6-91A330D2A4D2}" dt="2019-01-28T12:50:39.836" v="3060"/>
          <ac:spMkLst>
            <pc:docMk/>
            <pc:sldMk cId="335345533" sldId="299"/>
            <ac:spMk id="21" creationId="{142BFA2A-77A0-4F60-A32A-685681C84889}"/>
          </ac:spMkLst>
        </pc:spChg>
        <pc:spChg chg="add">
          <ac:chgData name="Chris Alvey" userId="S::calvey00@dmu.ac.uk::0ca81577-0d2b-43c3-8aeb-08f5c699317f" providerId="AD" clId="Web-{B346FEEE-CDD2-4F05-D5B6-91A330D2A4D2}" dt="2019-01-28T12:31:01.771" v="2770"/>
          <ac:spMkLst>
            <pc:docMk/>
            <pc:sldMk cId="335345533" sldId="299"/>
            <ac:spMk id="22" creationId="{765800AC-C3B9-498E-87BC-29FAE4C76B21}"/>
          </ac:spMkLst>
        </pc:spChg>
        <pc:spChg chg="add">
          <ac:chgData name="Chris Alvey" userId="S::calvey00@dmu.ac.uk::0ca81577-0d2b-43c3-8aeb-08f5c699317f" providerId="AD" clId="Web-{B346FEEE-CDD2-4F05-D5B6-91A330D2A4D2}" dt="2019-01-28T12:31:01.771" v="2770"/>
          <ac:spMkLst>
            <pc:docMk/>
            <pc:sldMk cId="335345533" sldId="299"/>
            <ac:spMk id="24" creationId="{1F9D6ACB-2FF4-49F9-978A-E0D5327FC635}"/>
          </ac:spMkLst>
        </pc:spChg>
        <pc:spChg chg="add">
          <ac:chgData name="Chris Alvey" userId="S::calvey00@dmu.ac.uk::0ca81577-0d2b-43c3-8aeb-08f5c699317f" providerId="AD" clId="Web-{B346FEEE-CDD2-4F05-D5B6-91A330D2A4D2}" dt="2019-01-28T12:31:01.771" v="2770"/>
          <ac:spMkLst>
            <pc:docMk/>
            <pc:sldMk cId="335345533" sldId="299"/>
            <ac:spMk id="26" creationId="{142BFA2A-77A0-4F60-A32A-685681C84889}"/>
          </ac:spMkLst>
        </pc:spChg>
        <pc:cxnChg chg="add">
          <ac:chgData name="Chris Alvey" userId="S::calvey00@dmu.ac.uk::0ca81577-0d2b-43c3-8aeb-08f5c699317f" providerId="AD" clId="Web-{B346FEEE-CDD2-4F05-D5B6-91A330D2A4D2}" dt="2019-01-28T12:50:39.836" v="3060"/>
          <ac:cxnSpMkLst>
            <pc:docMk/>
            <pc:sldMk cId="335345533" sldId="299"/>
            <ac:cxnSpMk id="7" creationId="{063B6EC6-D752-4EE7-908B-F8F19E8C7FEA}"/>
          </ac:cxnSpMkLst>
        </pc:cxnChg>
        <pc:cxnChg chg="add">
          <ac:chgData name="Chris Alvey" userId="S::calvey00@dmu.ac.uk::0ca81577-0d2b-43c3-8aeb-08f5c699317f" providerId="AD" clId="Web-{B346FEEE-CDD2-4F05-D5B6-91A330D2A4D2}" dt="2019-01-28T12:50:39.836" v="3060"/>
          <ac:cxnSpMkLst>
            <pc:docMk/>
            <pc:sldMk cId="335345533" sldId="299"/>
            <ac:cxnSpMk id="9" creationId="{EFECD4E8-AD3E-4228-82A2-9461958EA94D}"/>
          </ac:cxnSpMkLst>
        </pc:cxnChg>
        <pc:cxnChg chg="add">
          <ac:chgData name="Chris Alvey" userId="S::calvey00@dmu.ac.uk::0ca81577-0d2b-43c3-8aeb-08f5c699317f" providerId="AD" clId="Web-{B346FEEE-CDD2-4F05-D5B6-91A330D2A4D2}" dt="2019-01-28T12:31:01.771" v="2770"/>
          <ac:cxnSpMkLst>
            <pc:docMk/>
            <pc:sldMk cId="335345533" sldId="299"/>
            <ac:cxnSpMk id="12" creationId="{063B6EC6-D752-4EE7-908B-F8F19E8C7FEA}"/>
          </ac:cxnSpMkLst>
        </pc:cxnChg>
        <pc:cxnChg chg="add">
          <ac:chgData name="Chris Alvey" userId="S::calvey00@dmu.ac.uk::0ca81577-0d2b-43c3-8aeb-08f5c699317f" providerId="AD" clId="Web-{B346FEEE-CDD2-4F05-D5B6-91A330D2A4D2}" dt="2019-01-28T12:31:01.771" v="2770"/>
          <ac:cxnSpMkLst>
            <pc:docMk/>
            <pc:sldMk cId="335345533" sldId="299"/>
            <ac:cxnSpMk id="14" creationId="{EFECD4E8-AD3E-4228-82A2-9461958EA94D}"/>
          </ac:cxnSpMkLst>
        </pc:cxnChg>
      </pc:sldChg>
      <pc:sldChg chg="addSp modSp add mod ord replId setBg setClrOvrMap delDesignElem">
        <pc:chgData name="Chris Alvey" userId="S::calvey00@dmu.ac.uk::0ca81577-0d2b-43c3-8aeb-08f5c699317f" providerId="AD" clId="Web-{B346FEEE-CDD2-4F05-D5B6-91A330D2A4D2}" dt="2019-01-28T13:26:19.387" v="3743" actId="1076"/>
        <pc:sldMkLst>
          <pc:docMk/>
          <pc:sldMk cId="2722333516" sldId="300"/>
        </pc:sldMkLst>
        <pc:spChg chg="mod">
          <ac:chgData name="Chris Alvey" userId="S::calvey00@dmu.ac.uk::0ca81577-0d2b-43c3-8aeb-08f5c699317f" providerId="AD" clId="Web-{B346FEEE-CDD2-4F05-D5B6-91A330D2A4D2}" dt="2019-01-28T13:26:15.278" v="3742" actId="14100"/>
          <ac:spMkLst>
            <pc:docMk/>
            <pc:sldMk cId="2722333516" sldId="300"/>
            <ac:spMk id="2" creationId="{EF710EB3-0787-4424-8C27-841852145BE7}"/>
          </ac:spMkLst>
        </pc:spChg>
        <pc:spChg chg="mod">
          <ac:chgData name="Chris Alvey" userId="S::calvey00@dmu.ac.uk::0ca81577-0d2b-43c3-8aeb-08f5c699317f" providerId="AD" clId="Web-{B346FEEE-CDD2-4F05-D5B6-91A330D2A4D2}" dt="2019-01-28T13:26:19.387" v="3743" actId="1076"/>
          <ac:spMkLst>
            <pc:docMk/>
            <pc:sldMk cId="2722333516" sldId="300"/>
            <ac:spMk id="3" creationId="{08E35235-D6BD-42DD-8D59-5201746302D4}"/>
          </ac:spMkLst>
        </pc:spChg>
        <pc:spChg chg="add">
          <ac:chgData name="Chris Alvey" userId="S::calvey00@dmu.ac.uk::0ca81577-0d2b-43c3-8aeb-08f5c699317f" providerId="AD" clId="Web-{B346FEEE-CDD2-4F05-D5B6-91A330D2A4D2}" dt="2019-01-28T12:51:23.492" v="3071"/>
          <ac:spMkLst>
            <pc:docMk/>
            <pc:sldMk cId="2722333516" sldId="300"/>
            <ac:spMk id="5" creationId="{A65AC7D1-EAA9-48F5-B509-60A7F50BF703}"/>
          </ac:spMkLst>
        </pc:spChg>
        <pc:spChg chg="add">
          <ac:chgData name="Chris Alvey" userId="S::calvey00@dmu.ac.uk::0ca81577-0d2b-43c3-8aeb-08f5c699317f" providerId="AD" clId="Web-{B346FEEE-CDD2-4F05-D5B6-91A330D2A4D2}" dt="2019-01-28T12:51:23.492" v="3071"/>
          <ac:spMkLst>
            <pc:docMk/>
            <pc:sldMk cId="2722333516" sldId="300"/>
            <ac:spMk id="6" creationId="{D6320AF9-619A-4175-865B-5663E1AEF4C5}"/>
          </ac:spMkLst>
        </pc:spChg>
        <pc:spChg chg="add">
          <ac:chgData name="Chris Alvey" userId="S::calvey00@dmu.ac.uk::0ca81577-0d2b-43c3-8aeb-08f5c699317f" providerId="AD" clId="Web-{B346FEEE-CDD2-4F05-D5B6-91A330D2A4D2}" dt="2019-01-28T12:31:37.005" v="2782"/>
          <ac:spMkLst>
            <pc:docMk/>
            <pc:sldMk cId="2722333516" sldId="300"/>
            <ac:spMk id="8" creationId="{A65AC7D1-EAA9-48F5-B509-60A7F50BF703}"/>
          </ac:spMkLst>
        </pc:spChg>
        <pc:spChg chg="add">
          <ac:chgData name="Chris Alvey" userId="S::calvey00@dmu.ac.uk::0ca81577-0d2b-43c3-8aeb-08f5c699317f" providerId="AD" clId="Web-{B346FEEE-CDD2-4F05-D5B6-91A330D2A4D2}" dt="2019-01-28T12:31:37.005" v="2782"/>
          <ac:spMkLst>
            <pc:docMk/>
            <pc:sldMk cId="2722333516" sldId="300"/>
            <ac:spMk id="10" creationId="{D6320AF9-619A-4175-865B-5663E1AEF4C5}"/>
          </ac:spMkLst>
        </pc:spChg>
        <pc:spChg chg="add">
          <ac:chgData name="Chris Alvey" userId="S::calvey00@dmu.ac.uk::0ca81577-0d2b-43c3-8aeb-08f5c699317f" providerId="AD" clId="Web-{B346FEEE-CDD2-4F05-D5B6-91A330D2A4D2}" dt="2019-01-28T12:51:23.492" v="3071"/>
          <ac:spMkLst>
            <pc:docMk/>
            <pc:sldMk cId="2722333516" sldId="300"/>
            <ac:spMk id="11" creationId="{7E018740-5C2B-4A41-AC1A-7E68D1EC1954}"/>
          </ac:spMkLst>
        </pc:spChg>
        <pc:spChg chg="add">
          <ac:chgData name="Chris Alvey" userId="S::calvey00@dmu.ac.uk::0ca81577-0d2b-43c3-8aeb-08f5c699317f" providerId="AD" clId="Web-{B346FEEE-CDD2-4F05-D5B6-91A330D2A4D2}" dt="2019-01-28T12:51:23.492" v="3071"/>
          <ac:spMkLst>
            <pc:docMk/>
            <pc:sldMk cId="2722333516" sldId="300"/>
            <ac:spMk id="13" creationId="{166F75A4-C475-4941-8EE2-B80A06A2C1BB}"/>
          </ac:spMkLst>
        </pc:spChg>
        <pc:spChg chg="add">
          <ac:chgData name="Chris Alvey" userId="S::calvey00@dmu.ac.uk::0ca81577-0d2b-43c3-8aeb-08f5c699317f" providerId="AD" clId="Web-{B346FEEE-CDD2-4F05-D5B6-91A330D2A4D2}" dt="2019-01-28T12:51:23.492" v="3071"/>
          <ac:spMkLst>
            <pc:docMk/>
            <pc:sldMk cId="2722333516" sldId="300"/>
            <ac:spMk id="15" creationId="{A032553A-72E8-4B0D-8405-FF9771C9AF05}"/>
          </ac:spMkLst>
        </pc:spChg>
        <pc:spChg chg="add">
          <ac:chgData name="Chris Alvey" userId="S::calvey00@dmu.ac.uk::0ca81577-0d2b-43c3-8aeb-08f5c699317f" providerId="AD" clId="Web-{B346FEEE-CDD2-4F05-D5B6-91A330D2A4D2}" dt="2019-01-28T12:31:37.005" v="2782"/>
          <ac:spMkLst>
            <pc:docMk/>
            <pc:sldMk cId="2722333516" sldId="300"/>
            <ac:spMk id="16" creationId="{7E018740-5C2B-4A41-AC1A-7E68D1EC1954}"/>
          </ac:spMkLst>
        </pc:spChg>
        <pc:spChg chg="add">
          <ac:chgData name="Chris Alvey" userId="S::calvey00@dmu.ac.uk::0ca81577-0d2b-43c3-8aeb-08f5c699317f" providerId="AD" clId="Web-{B346FEEE-CDD2-4F05-D5B6-91A330D2A4D2}" dt="2019-01-28T12:51:23.492" v="3071"/>
          <ac:spMkLst>
            <pc:docMk/>
            <pc:sldMk cId="2722333516" sldId="300"/>
            <ac:spMk id="17" creationId="{765800AC-C3B9-498E-87BC-29FAE4C76B21}"/>
          </ac:spMkLst>
        </pc:spChg>
        <pc:spChg chg="add">
          <ac:chgData name="Chris Alvey" userId="S::calvey00@dmu.ac.uk::0ca81577-0d2b-43c3-8aeb-08f5c699317f" providerId="AD" clId="Web-{B346FEEE-CDD2-4F05-D5B6-91A330D2A4D2}" dt="2019-01-28T12:31:37.005" v="2782"/>
          <ac:spMkLst>
            <pc:docMk/>
            <pc:sldMk cId="2722333516" sldId="300"/>
            <ac:spMk id="18" creationId="{166F75A4-C475-4941-8EE2-B80A06A2C1BB}"/>
          </ac:spMkLst>
        </pc:spChg>
        <pc:spChg chg="add">
          <ac:chgData name="Chris Alvey" userId="S::calvey00@dmu.ac.uk::0ca81577-0d2b-43c3-8aeb-08f5c699317f" providerId="AD" clId="Web-{B346FEEE-CDD2-4F05-D5B6-91A330D2A4D2}" dt="2019-01-28T12:51:23.492" v="3071"/>
          <ac:spMkLst>
            <pc:docMk/>
            <pc:sldMk cId="2722333516" sldId="300"/>
            <ac:spMk id="19" creationId="{1F9D6ACB-2FF4-49F9-978A-E0D5327FC635}"/>
          </ac:spMkLst>
        </pc:spChg>
        <pc:spChg chg="add">
          <ac:chgData name="Chris Alvey" userId="S::calvey00@dmu.ac.uk::0ca81577-0d2b-43c3-8aeb-08f5c699317f" providerId="AD" clId="Web-{B346FEEE-CDD2-4F05-D5B6-91A330D2A4D2}" dt="2019-01-28T12:31:37.005" v="2782"/>
          <ac:spMkLst>
            <pc:docMk/>
            <pc:sldMk cId="2722333516" sldId="300"/>
            <ac:spMk id="20" creationId="{A032553A-72E8-4B0D-8405-FF9771C9AF05}"/>
          </ac:spMkLst>
        </pc:spChg>
        <pc:spChg chg="add">
          <ac:chgData name="Chris Alvey" userId="S::calvey00@dmu.ac.uk::0ca81577-0d2b-43c3-8aeb-08f5c699317f" providerId="AD" clId="Web-{B346FEEE-CDD2-4F05-D5B6-91A330D2A4D2}" dt="2019-01-28T12:51:23.492" v="3071"/>
          <ac:spMkLst>
            <pc:docMk/>
            <pc:sldMk cId="2722333516" sldId="300"/>
            <ac:spMk id="21" creationId="{142BFA2A-77A0-4F60-A32A-685681C84889}"/>
          </ac:spMkLst>
        </pc:spChg>
        <pc:spChg chg="add">
          <ac:chgData name="Chris Alvey" userId="S::calvey00@dmu.ac.uk::0ca81577-0d2b-43c3-8aeb-08f5c699317f" providerId="AD" clId="Web-{B346FEEE-CDD2-4F05-D5B6-91A330D2A4D2}" dt="2019-01-28T12:31:37.005" v="2782"/>
          <ac:spMkLst>
            <pc:docMk/>
            <pc:sldMk cId="2722333516" sldId="300"/>
            <ac:spMk id="22" creationId="{765800AC-C3B9-498E-87BC-29FAE4C76B21}"/>
          </ac:spMkLst>
        </pc:spChg>
        <pc:spChg chg="add">
          <ac:chgData name="Chris Alvey" userId="S::calvey00@dmu.ac.uk::0ca81577-0d2b-43c3-8aeb-08f5c699317f" providerId="AD" clId="Web-{B346FEEE-CDD2-4F05-D5B6-91A330D2A4D2}" dt="2019-01-28T12:31:37.005" v="2782"/>
          <ac:spMkLst>
            <pc:docMk/>
            <pc:sldMk cId="2722333516" sldId="300"/>
            <ac:spMk id="24" creationId="{1F9D6ACB-2FF4-49F9-978A-E0D5327FC635}"/>
          </ac:spMkLst>
        </pc:spChg>
        <pc:spChg chg="add">
          <ac:chgData name="Chris Alvey" userId="S::calvey00@dmu.ac.uk::0ca81577-0d2b-43c3-8aeb-08f5c699317f" providerId="AD" clId="Web-{B346FEEE-CDD2-4F05-D5B6-91A330D2A4D2}" dt="2019-01-28T12:31:37.005" v="2782"/>
          <ac:spMkLst>
            <pc:docMk/>
            <pc:sldMk cId="2722333516" sldId="300"/>
            <ac:spMk id="26" creationId="{142BFA2A-77A0-4F60-A32A-685681C84889}"/>
          </ac:spMkLst>
        </pc:spChg>
        <pc:cxnChg chg="add">
          <ac:chgData name="Chris Alvey" userId="S::calvey00@dmu.ac.uk::0ca81577-0d2b-43c3-8aeb-08f5c699317f" providerId="AD" clId="Web-{B346FEEE-CDD2-4F05-D5B6-91A330D2A4D2}" dt="2019-01-28T12:51:23.492" v="3071"/>
          <ac:cxnSpMkLst>
            <pc:docMk/>
            <pc:sldMk cId="2722333516" sldId="300"/>
            <ac:cxnSpMk id="7" creationId="{063B6EC6-D752-4EE7-908B-F8F19E8C7FEA}"/>
          </ac:cxnSpMkLst>
        </pc:cxnChg>
        <pc:cxnChg chg="add">
          <ac:chgData name="Chris Alvey" userId="S::calvey00@dmu.ac.uk::0ca81577-0d2b-43c3-8aeb-08f5c699317f" providerId="AD" clId="Web-{B346FEEE-CDD2-4F05-D5B6-91A330D2A4D2}" dt="2019-01-28T12:51:23.492" v="3071"/>
          <ac:cxnSpMkLst>
            <pc:docMk/>
            <pc:sldMk cId="2722333516" sldId="300"/>
            <ac:cxnSpMk id="9" creationId="{EFECD4E8-AD3E-4228-82A2-9461958EA94D}"/>
          </ac:cxnSpMkLst>
        </pc:cxnChg>
        <pc:cxnChg chg="add">
          <ac:chgData name="Chris Alvey" userId="S::calvey00@dmu.ac.uk::0ca81577-0d2b-43c3-8aeb-08f5c699317f" providerId="AD" clId="Web-{B346FEEE-CDD2-4F05-D5B6-91A330D2A4D2}" dt="2019-01-28T12:31:37.005" v="2782"/>
          <ac:cxnSpMkLst>
            <pc:docMk/>
            <pc:sldMk cId="2722333516" sldId="300"/>
            <ac:cxnSpMk id="12" creationId="{063B6EC6-D752-4EE7-908B-F8F19E8C7FEA}"/>
          </ac:cxnSpMkLst>
        </pc:cxnChg>
        <pc:cxnChg chg="add">
          <ac:chgData name="Chris Alvey" userId="S::calvey00@dmu.ac.uk::0ca81577-0d2b-43c3-8aeb-08f5c699317f" providerId="AD" clId="Web-{B346FEEE-CDD2-4F05-D5B6-91A330D2A4D2}" dt="2019-01-28T12:31:37.005" v="2782"/>
          <ac:cxnSpMkLst>
            <pc:docMk/>
            <pc:sldMk cId="2722333516" sldId="300"/>
            <ac:cxnSpMk id="14" creationId="{EFECD4E8-AD3E-4228-82A2-9461958EA94D}"/>
          </ac:cxnSpMkLst>
        </pc:cxnChg>
      </pc:sldChg>
      <pc:sldChg chg="addSp modSp add mod ord replId setBg setClrOvrMap delDesignElem">
        <pc:chgData name="Chris Alvey" userId="S::calvey00@dmu.ac.uk::0ca81577-0d2b-43c3-8aeb-08f5c699317f" providerId="AD" clId="Web-{B346FEEE-CDD2-4F05-D5B6-91A330D2A4D2}" dt="2019-01-28T13:25:59.075" v="3739"/>
        <pc:sldMkLst>
          <pc:docMk/>
          <pc:sldMk cId="632586305" sldId="301"/>
        </pc:sldMkLst>
        <pc:spChg chg="mod">
          <ac:chgData name="Chris Alvey" userId="S::calvey00@dmu.ac.uk::0ca81577-0d2b-43c3-8aeb-08f5c699317f" providerId="AD" clId="Web-{B346FEEE-CDD2-4F05-D5B6-91A330D2A4D2}" dt="2019-01-28T13:22:42.168" v="3720" actId="14100"/>
          <ac:spMkLst>
            <pc:docMk/>
            <pc:sldMk cId="632586305" sldId="301"/>
            <ac:spMk id="2" creationId="{EF710EB3-0787-4424-8C27-841852145BE7}"/>
          </ac:spMkLst>
        </pc:spChg>
        <pc:spChg chg="mod">
          <ac:chgData name="Chris Alvey" userId="S::calvey00@dmu.ac.uk::0ca81577-0d2b-43c3-8aeb-08f5c699317f" providerId="AD" clId="Web-{B346FEEE-CDD2-4F05-D5B6-91A330D2A4D2}" dt="2019-01-28T13:22:47.293" v="3721" actId="1076"/>
          <ac:spMkLst>
            <pc:docMk/>
            <pc:sldMk cId="632586305" sldId="301"/>
            <ac:spMk id="3" creationId="{08E35235-D6BD-42DD-8D59-5201746302D4}"/>
          </ac:spMkLst>
        </pc:spChg>
        <pc:spChg chg="add">
          <ac:chgData name="Chris Alvey" userId="S::calvey00@dmu.ac.uk::0ca81577-0d2b-43c3-8aeb-08f5c699317f" providerId="AD" clId="Web-{B346FEEE-CDD2-4F05-D5B6-91A330D2A4D2}" dt="2019-01-28T13:13:25.370" v="3545"/>
          <ac:spMkLst>
            <pc:docMk/>
            <pc:sldMk cId="632586305" sldId="301"/>
            <ac:spMk id="8" creationId="{A65AC7D1-EAA9-48F5-B509-60A7F50BF703}"/>
          </ac:spMkLst>
        </pc:spChg>
        <pc:spChg chg="add">
          <ac:chgData name="Chris Alvey" userId="S::calvey00@dmu.ac.uk::0ca81577-0d2b-43c3-8aeb-08f5c699317f" providerId="AD" clId="Web-{B346FEEE-CDD2-4F05-D5B6-91A330D2A4D2}" dt="2019-01-28T13:13:25.370" v="3545"/>
          <ac:spMkLst>
            <pc:docMk/>
            <pc:sldMk cId="632586305" sldId="301"/>
            <ac:spMk id="10" creationId="{D6320AF9-619A-4175-865B-5663E1AEF4C5}"/>
          </ac:spMkLst>
        </pc:spChg>
        <pc:spChg chg="add">
          <ac:chgData name="Chris Alvey" userId="S::calvey00@dmu.ac.uk::0ca81577-0d2b-43c3-8aeb-08f5c699317f" providerId="AD" clId="Web-{B346FEEE-CDD2-4F05-D5B6-91A330D2A4D2}" dt="2019-01-28T13:13:25.370" v="3545"/>
          <ac:spMkLst>
            <pc:docMk/>
            <pc:sldMk cId="632586305" sldId="301"/>
            <ac:spMk id="16" creationId="{7E018740-5C2B-4A41-AC1A-7E68D1EC1954}"/>
          </ac:spMkLst>
        </pc:spChg>
        <pc:spChg chg="add">
          <ac:chgData name="Chris Alvey" userId="S::calvey00@dmu.ac.uk::0ca81577-0d2b-43c3-8aeb-08f5c699317f" providerId="AD" clId="Web-{B346FEEE-CDD2-4F05-D5B6-91A330D2A4D2}" dt="2019-01-28T13:13:25.370" v="3545"/>
          <ac:spMkLst>
            <pc:docMk/>
            <pc:sldMk cId="632586305" sldId="301"/>
            <ac:spMk id="18" creationId="{166F75A4-C475-4941-8EE2-B80A06A2C1BB}"/>
          </ac:spMkLst>
        </pc:spChg>
        <pc:spChg chg="add">
          <ac:chgData name="Chris Alvey" userId="S::calvey00@dmu.ac.uk::0ca81577-0d2b-43c3-8aeb-08f5c699317f" providerId="AD" clId="Web-{B346FEEE-CDD2-4F05-D5B6-91A330D2A4D2}" dt="2019-01-28T13:13:25.370" v="3545"/>
          <ac:spMkLst>
            <pc:docMk/>
            <pc:sldMk cId="632586305" sldId="301"/>
            <ac:spMk id="20" creationId="{A032553A-72E8-4B0D-8405-FF9771C9AF05}"/>
          </ac:spMkLst>
        </pc:spChg>
        <pc:spChg chg="add">
          <ac:chgData name="Chris Alvey" userId="S::calvey00@dmu.ac.uk::0ca81577-0d2b-43c3-8aeb-08f5c699317f" providerId="AD" clId="Web-{B346FEEE-CDD2-4F05-D5B6-91A330D2A4D2}" dt="2019-01-28T13:13:25.370" v="3545"/>
          <ac:spMkLst>
            <pc:docMk/>
            <pc:sldMk cId="632586305" sldId="301"/>
            <ac:spMk id="22" creationId="{765800AC-C3B9-498E-87BC-29FAE4C76B21}"/>
          </ac:spMkLst>
        </pc:spChg>
        <pc:spChg chg="add">
          <ac:chgData name="Chris Alvey" userId="S::calvey00@dmu.ac.uk::0ca81577-0d2b-43c3-8aeb-08f5c699317f" providerId="AD" clId="Web-{B346FEEE-CDD2-4F05-D5B6-91A330D2A4D2}" dt="2019-01-28T13:13:25.370" v="3545"/>
          <ac:spMkLst>
            <pc:docMk/>
            <pc:sldMk cId="632586305" sldId="301"/>
            <ac:spMk id="24" creationId="{1F9D6ACB-2FF4-49F9-978A-E0D5327FC635}"/>
          </ac:spMkLst>
        </pc:spChg>
        <pc:spChg chg="add">
          <ac:chgData name="Chris Alvey" userId="S::calvey00@dmu.ac.uk::0ca81577-0d2b-43c3-8aeb-08f5c699317f" providerId="AD" clId="Web-{B346FEEE-CDD2-4F05-D5B6-91A330D2A4D2}" dt="2019-01-28T13:13:25.370" v="3545"/>
          <ac:spMkLst>
            <pc:docMk/>
            <pc:sldMk cId="632586305" sldId="301"/>
            <ac:spMk id="26" creationId="{142BFA2A-77A0-4F60-A32A-685681C84889}"/>
          </ac:spMkLst>
        </pc:spChg>
        <pc:cxnChg chg="add">
          <ac:chgData name="Chris Alvey" userId="S::calvey00@dmu.ac.uk::0ca81577-0d2b-43c3-8aeb-08f5c699317f" providerId="AD" clId="Web-{B346FEEE-CDD2-4F05-D5B6-91A330D2A4D2}" dt="2019-01-28T13:13:25.370" v="3545"/>
          <ac:cxnSpMkLst>
            <pc:docMk/>
            <pc:sldMk cId="632586305" sldId="301"/>
            <ac:cxnSpMk id="12" creationId="{063B6EC6-D752-4EE7-908B-F8F19E8C7FEA}"/>
          </ac:cxnSpMkLst>
        </pc:cxnChg>
        <pc:cxnChg chg="add">
          <ac:chgData name="Chris Alvey" userId="S::calvey00@dmu.ac.uk::0ca81577-0d2b-43c3-8aeb-08f5c699317f" providerId="AD" clId="Web-{B346FEEE-CDD2-4F05-D5B6-91A330D2A4D2}" dt="2019-01-28T13:13:25.370" v="3545"/>
          <ac:cxnSpMkLst>
            <pc:docMk/>
            <pc:sldMk cId="632586305" sldId="301"/>
            <ac:cxnSpMk id="14" creationId="{EFECD4E8-AD3E-4228-82A2-9461958EA94D}"/>
          </ac:cxnSpMkLst>
        </pc:cxnChg>
      </pc:sldChg>
      <pc:sldChg chg="addSp modSp add mod ord replId setBg setClrOvrMap delDesignElem">
        <pc:chgData name="Chris Alvey" userId="S::calvey00@dmu.ac.uk::0ca81577-0d2b-43c3-8aeb-08f5c699317f" providerId="AD" clId="Web-{B346FEEE-CDD2-4F05-D5B6-91A330D2A4D2}" dt="2019-01-28T13:22:15.793" v="3709"/>
        <pc:sldMkLst>
          <pc:docMk/>
          <pc:sldMk cId="1907257408" sldId="302"/>
        </pc:sldMkLst>
        <pc:spChg chg="mod">
          <ac:chgData name="Chris Alvey" userId="S::calvey00@dmu.ac.uk::0ca81577-0d2b-43c3-8aeb-08f5c699317f" providerId="AD" clId="Web-{B346FEEE-CDD2-4F05-D5B6-91A330D2A4D2}" dt="2019-01-28T12:52:34.242" v="3091"/>
          <ac:spMkLst>
            <pc:docMk/>
            <pc:sldMk cId="1907257408" sldId="302"/>
            <ac:spMk id="2" creationId="{EF710EB3-0787-4424-8C27-841852145BE7}"/>
          </ac:spMkLst>
        </pc:spChg>
        <pc:spChg chg="mod">
          <ac:chgData name="Chris Alvey" userId="S::calvey00@dmu.ac.uk::0ca81577-0d2b-43c3-8aeb-08f5c699317f" providerId="AD" clId="Web-{B346FEEE-CDD2-4F05-D5B6-91A330D2A4D2}" dt="2019-01-28T12:52:59.758" v="3099" actId="1076"/>
          <ac:spMkLst>
            <pc:docMk/>
            <pc:sldMk cId="1907257408" sldId="302"/>
            <ac:spMk id="3" creationId="{08E35235-D6BD-42DD-8D59-5201746302D4}"/>
          </ac:spMkLst>
        </pc:spChg>
        <pc:spChg chg="add">
          <ac:chgData name="Chris Alvey" userId="S::calvey00@dmu.ac.uk::0ca81577-0d2b-43c3-8aeb-08f5c699317f" providerId="AD" clId="Web-{B346FEEE-CDD2-4F05-D5B6-91A330D2A4D2}" dt="2019-01-28T12:52:34.242" v="3091"/>
          <ac:spMkLst>
            <pc:docMk/>
            <pc:sldMk cId="1907257408" sldId="302"/>
            <ac:spMk id="5" creationId="{A65AC7D1-EAA9-48F5-B509-60A7F50BF703}"/>
          </ac:spMkLst>
        </pc:spChg>
        <pc:spChg chg="add">
          <ac:chgData name="Chris Alvey" userId="S::calvey00@dmu.ac.uk::0ca81577-0d2b-43c3-8aeb-08f5c699317f" providerId="AD" clId="Web-{B346FEEE-CDD2-4F05-D5B6-91A330D2A4D2}" dt="2019-01-28T12:52:34.242" v="3091"/>
          <ac:spMkLst>
            <pc:docMk/>
            <pc:sldMk cId="1907257408" sldId="302"/>
            <ac:spMk id="6" creationId="{D6320AF9-619A-4175-865B-5663E1AEF4C5}"/>
          </ac:spMkLst>
        </pc:spChg>
        <pc:spChg chg="add">
          <ac:chgData name="Chris Alvey" userId="S::calvey00@dmu.ac.uk::0ca81577-0d2b-43c3-8aeb-08f5c699317f" providerId="AD" clId="Web-{B346FEEE-CDD2-4F05-D5B6-91A330D2A4D2}" dt="2019-01-28T12:35:03.506" v="2836"/>
          <ac:spMkLst>
            <pc:docMk/>
            <pc:sldMk cId="1907257408" sldId="302"/>
            <ac:spMk id="8" creationId="{A65AC7D1-EAA9-48F5-B509-60A7F50BF703}"/>
          </ac:spMkLst>
        </pc:spChg>
        <pc:spChg chg="add">
          <ac:chgData name="Chris Alvey" userId="S::calvey00@dmu.ac.uk::0ca81577-0d2b-43c3-8aeb-08f5c699317f" providerId="AD" clId="Web-{B346FEEE-CDD2-4F05-D5B6-91A330D2A4D2}" dt="2019-01-28T12:35:03.506" v="2836"/>
          <ac:spMkLst>
            <pc:docMk/>
            <pc:sldMk cId="1907257408" sldId="302"/>
            <ac:spMk id="10" creationId="{D6320AF9-619A-4175-865B-5663E1AEF4C5}"/>
          </ac:spMkLst>
        </pc:spChg>
        <pc:spChg chg="add">
          <ac:chgData name="Chris Alvey" userId="S::calvey00@dmu.ac.uk::0ca81577-0d2b-43c3-8aeb-08f5c699317f" providerId="AD" clId="Web-{B346FEEE-CDD2-4F05-D5B6-91A330D2A4D2}" dt="2019-01-28T12:52:34.242" v="3091"/>
          <ac:spMkLst>
            <pc:docMk/>
            <pc:sldMk cId="1907257408" sldId="302"/>
            <ac:spMk id="11" creationId="{7E018740-5C2B-4A41-AC1A-7E68D1EC1954}"/>
          </ac:spMkLst>
        </pc:spChg>
        <pc:spChg chg="add">
          <ac:chgData name="Chris Alvey" userId="S::calvey00@dmu.ac.uk::0ca81577-0d2b-43c3-8aeb-08f5c699317f" providerId="AD" clId="Web-{B346FEEE-CDD2-4F05-D5B6-91A330D2A4D2}" dt="2019-01-28T12:52:34.242" v="3091"/>
          <ac:spMkLst>
            <pc:docMk/>
            <pc:sldMk cId="1907257408" sldId="302"/>
            <ac:spMk id="13" creationId="{166F75A4-C475-4941-8EE2-B80A06A2C1BB}"/>
          </ac:spMkLst>
        </pc:spChg>
        <pc:spChg chg="add">
          <ac:chgData name="Chris Alvey" userId="S::calvey00@dmu.ac.uk::0ca81577-0d2b-43c3-8aeb-08f5c699317f" providerId="AD" clId="Web-{B346FEEE-CDD2-4F05-D5B6-91A330D2A4D2}" dt="2019-01-28T12:52:34.242" v="3091"/>
          <ac:spMkLst>
            <pc:docMk/>
            <pc:sldMk cId="1907257408" sldId="302"/>
            <ac:spMk id="15" creationId="{A032553A-72E8-4B0D-8405-FF9771C9AF05}"/>
          </ac:spMkLst>
        </pc:spChg>
        <pc:spChg chg="add">
          <ac:chgData name="Chris Alvey" userId="S::calvey00@dmu.ac.uk::0ca81577-0d2b-43c3-8aeb-08f5c699317f" providerId="AD" clId="Web-{B346FEEE-CDD2-4F05-D5B6-91A330D2A4D2}" dt="2019-01-28T12:35:03.506" v="2836"/>
          <ac:spMkLst>
            <pc:docMk/>
            <pc:sldMk cId="1907257408" sldId="302"/>
            <ac:spMk id="16" creationId="{7E018740-5C2B-4A41-AC1A-7E68D1EC1954}"/>
          </ac:spMkLst>
        </pc:spChg>
        <pc:spChg chg="add">
          <ac:chgData name="Chris Alvey" userId="S::calvey00@dmu.ac.uk::0ca81577-0d2b-43c3-8aeb-08f5c699317f" providerId="AD" clId="Web-{B346FEEE-CDD2-4F05-D5B6-91A330D2A4D2}" dt="2019-01-28T12:52:34.242" v="3091"/>
          <ac:spMkLst>
            <pc:docMk/>
            <pc:sldMk cId="1907257408" sldId="302"/>
            <ac:spMk id="17" creationId="{765800AC-C3B9-498E-87BC-29FAE4C76B21}"/>
          </ac:spMkLst>
        </pc:spChg>
        <pc:spChg chg="add">
          <ac:chgData name="Chris Alvey" userId="S::calvey00@dmu.ac.uk::0ca81577-0d2b-43c3-8aeb-08f5c699317f" providerId="AD" clId="Web-{B346FEEE-CDD2-4F05-D5B6-91A330D2A4D2}" dt="2019-01-28T12:35:03.506" v="2836"/>
          <ac:spMkLst>
            <pc:docMk/>
            <pc:sldMk cId="1907257408" sldId="302"/>
            <ac:spMk id="18" creationId="{166F75A4-C475-4941-8EE2-B80A06A2C1BB}"/>
          </ac:spMkLst>
        </pc:spChg>
        <pc:spChg chg="add">
          <ac:chgData name="Chris Alvey" userId="S::calvey00@dmu.ac.uk::0ca81577-0d2b-43c3-8aeb-08f5c699317f" providerId="AD" clId="Web-{B346FEEE-CDD2-4F05-D5B6-91A330D2A4D2}" dt="2019-01-28T12:52:34.242" v="3091"/>
          <ac:spMkLst>
            <pc:docMk/>
            <pc:sldMk cId="1907257408" sldId="302"/>
            <ac:spMk id="19" creationId="{1F9D6ACB-2FF4-49F9-978A-E0D5327FC635}"/>
          </ac:spMkLst>
        </pc:spChg>
        <pc:spChg chg="add">
          <ac:chgData name="Chris Alvey" userId="S::calvey00@dmu.ac.uk::0ca81577-0d2b-43c3-8aeb-08f5c699317f" providerId="AD" clId="Web-{B346FEEE-CDD2-4F05-D5B6-91A330D2A4D2}" dt="2019-01-28T12:35:03.506" v="2836"/>
          <ac:spMkLst>
            <pc:docMk/>
            <pc:sldMk cId="1907257408" sldId="302"/>
            <ac:spMk id="20" creationId="{A032553A-72E8-4B0D-8405-FF9771C9AF05}"/>
          </ac:spMkLst>
        </pc:spChg>
        <pc:spChg chg="add">
          <ac:chgData name="Chris Alvey" userId="S::calvey00@dmu.ac.uk::0ca81577-0d2b-43c3-8aeb-08f5c699317f" providerId="AD" clId="Web-{B346FEEE-CDD2-4F05-D5B6-91A330D2A4D2}" dt="2019-01-28T12:52:34.242" v="3091"/>
          <ac:spMkLst>
            <pc:docMk/>
            <pc:sldMk cId="1907257408" sldId="302"/>
            <ac:spMk id="21" creationId="{142BFA2A-77A0-4F60-A32A-685681C84889}"/>
          </ac:spMkLst>
        </pc:spChg>
        <pc:spChg chg="add">
          <ac:chgData name="Chris Alvey" userId="S::calvey00@dmu.ac.uk::0ca81577-0d2b-43c3-8aeb-08f5c699317f" providerId="AD" clId="Web-{B346FEEE-CDD2-4F05-D5B6-91A330D2A4D2}" dt="2019-01-28T12:35:03.506" v="2836"/>
          <ac:spMkLst>
            <pc:docMk/>
            <pc:sldMk cId="1907257408" sldId="302"/>
            <ac:spMk id="22" creationId="{765800AC-C3B9-498E-87BC-29FAE4C76B21}"/>
          </ac:spMkLst>
        </pc:spChg>
        <pc:spChg chg="add">
          <ac:chgData name="Chris Alvey" userId="S::calvey00@dmu.ac.uk::0ca81577-0d2b-43c3-8aeb-08f5c699317f" providerId="AD" clId="Web-{B346FEEE-CDD2-4F05-D5B6-91A330D2A4D2}" dt="2019-01-28T12:35:03.506" v="2836"/>
          <ac:spMkLst>
            <pc:docMk/>
            <pc:sldMk cId="1907257408" sldId="302"/>
            <ac:spMk id="24" creationId="{1F9D6ACB-2FF4-49F9-978A-E0D5327FC635}"/>
          </ac:spMkLst>
        </pc:spChg>
        <pc:spChg chg="add">
          <ac:chgData name="Chris Alvey" userId="S::calvey00@dmu.ac.uk::0ca81577-0d2b-43c3-8aeb-08f5c699317f" providerId="AD" clId="Web-{B346FEEE-CDD2-4F05-D5B6-91A330D2A4D2}" dt="2019-01-28T12:35:03.506" v="2836"/>
          <ac:spMkLst>
            <pc:docMk/>
            <pc:sldMk cId="1907257408" sldId="302"/>
            <ac:spMk id="26" creationId="{142BFA2A-77A0-4F60-A32A-685681C84889}"/>
          </ac:spMkLst>
        </pc:spChg>
        <pc:cxnChg chg="add">
          <ac:chgData name="Chris Alvey" userId="S::calvey00@dmu.ac.uk::0ca81577-0d2b-43c3-8aeb-08f5c699317f" providerId="AD" clId="Web-{B346FEEE-CDD2-4F05-D5B6-91A330D2A4D2}" dt="2019-01-28T12:52:34.242" v="3091"/>
          <ac:cxnSpMkLst>
            <pc:docMk/>
            <pc:sldMk cId="1907257408" sldId="302"/>
            <ac:cxnSpMk id="7" creationId="{063B6EC6-D752-4EE7-908B-F8F19E8C7FEA}"/>
          </ac:cxnSpMkLst>
        </pc:cxnChg>
        <pc:cxnChg chg="add">
          <ac:chgData name="Chris Alvey" userId="S::calvey00@dmu.ac.uk::0ca81577-0d2b-43c3-8aeb-08f5c699317f" providerId="AD" clId="Web-{B346FEEE-CDD2-4F05-D5B6-91A330D2A4D2}" dt="2019-01-28T12:52:34.242" v="3091"/>
          <ac:cxnSpMkLst>
            <pc:docMk/>
            <pc:sldMk cId="1907257408" sldId="302"/>
            <ac:cxnSpMk id="9" creationId="{EFECD4E8-AD3E-4228-82A2-9461958EA94D}"/>
          </ac:cxnSpMkLst>
        </pc:cxnChg>
        <pc:cxnChg chg="add">
          <ac:chgData name="Chris Alvey" userId="S::calvey00@dmu.ac.uk::0ca81577-0d2b-43c3-8aeb-08f5c699317f" providerId="AD" clId="Web-{B346FEEE-CDD2-4F05-D5B6-91A330D2A4D2}" dt="2019-01-28T12:35:03.506" v="2836"/>
          <ac:cxnSpMkLst>
            <pc:docMk/>
            <pc:sldMk cId="1907257408" sldId="302"/>
            <ac:cxnSpMk id="12" creationId="{063B6EC6-D752-4EE7-908B-F8F19E8C7FEA}"/>
          </ac:cxnSpMkLst>
        </pc:cxnChg>
        <pc:cxnChg chg="add">
          <ac:chgData name="Chris Alvey" userId="S::calvey00@dmu.ac.uk::0ca81577-0d2b-43c3-8aeb-08f5c699317f" providerId="AD" clId="Web-{B346FEEE-CDD2-4F05-D5B6-91A330D2A4D2}" dt="2019-01-28T12:35:03.506" v="2836"/>
          <ac:cxnSpMkLst>
            <pc:docMk/>
            <pc:sldMk cId="1907257408" sldId="302"/>
            <ac:cxnSpMk id="14" creationId="{EFECD4E8-AD3E-4228-82A2-9461958EA94D}"/>
          </ac:cxnSpMkLst>
        </pc:cxnChg>
      </pc:sldChg>
      <pc:sldChg chg="addSp modSp add mod ord replId setBg setClrOvrMap delDesignElem">
        <pc:chgData name="Chris Alvey" userId="S::calvey00@dmu.ac.uk::0ca81577-0d2b-43c3-8aeb-08f5c699317f" providerId="AD" clId="Web-{B346FEEE-CDD2-4F05-D5B6-91A330D2A4D2}" dt="2019-01-28T13:22:15.793" v="3708"/>
        <pc:sldMkLst>
          <pc:docMk/>
          <pc:sldMk cId="797957377" sldId="303"/>
        </pc:sldMkLst>
        <pc:spChg chg="mod">
          <ac:chgData name="Chris Alvey" userId="S::calvey00@dmu.ac.uk::0ca81577-0d2b-43c3-8aeb-08f5c699317f" providerId="AD" clId="Web-{B346FEEE-CDD2-4F05-D5B6-91A330D2A4D2}" dt="2019-01-28T12:33:23.787" v="2810"/>
          <ac:spMkLst>
            <pc:docMk/>
            <pc:sldMk cId="797957377" sldId="303"/>
            <ac:spMk id="2" creationId="{EF710EB3-0787-4424-8C27-841852145BE7}"/>
          </ac:spMkLst>
        </pc:spChg>
        <pc:spChg chg="mod">
          <ac:chgData name="Chris Alvey" userId="S::calvey00@dmu.ac.uk::0ca81577-0d2b-43c3-8aeb-08f5c699317f" providerId="AD" clId="Web-{B346FEEE-CDD2-4F05-D5B6-91A330D2A4D2}" dt="2019-01-28T12:52:28.008" v="3090" actId="20577"/>
          <ac:spMkLst>
            <pc:docMk/>
            <pc:sldMk cId="797957377" sldId="303"/>
            <ac:spMk id="3" creationId="{08E35235-D6BD-42DD-8D59-5201746302D4}"/>
          </ac:spMkLst>
        </pc:spChg>
        <pc:spChg chg="add">
          <ac:chgData name="Chris Alvey" userId="S::calvey00@dmu.ac.uk::0ca81577-0d2b-43c3-8aeb-08f5c699317f" providerId="AD" clId="Web-{B346FEEE-CDD2-4F05-D5B6-91A330D2A4D2}" dt="2019-01-28T12:52:03.914" v="3081"/>
          <ac:spMkLst>
            <pc:docMk/>
            <pc:sldMk cId="797957377" sldId="303"/>
            <ac:spMk id="5" creationId="{A65AC7D1-EAA9-48F5-B509-60A7F50BF703}"/>
          </ac:spMkLst>
        </pc:spChg>
        <pc:spChg chg="add">
          <ac:chgData name="Chris Alvey" userId="S::calvey00@dmu.ac.uk::0ca81577-0d2b-43c3-8aeb-08f5c699317f" providerId="AD" clId="Web-{B346FEEE-CDD2-4F05-D5B6-91A330D2A4D2}" dt="2019-01-28T12:52:03.914" v="3081"/>
          <ac:spMkLst>
            <pc:docMk/>
            <pc:sldMk cId="797957377" sldId="303"/>
            <ac:spMk id="6" creationId="{D6320AF9-619A-4175-865B-5663E1AEF4C5}"/>
          </ac:spMkLst>
        </pc:spChg>
        <pc:spChg chg="add">
          <ac:chgData name="Chris Alvey" userId="S::calvey00@dmu.ac.uk::0ca81577-0d2b-43c3-8aeb-08f5c699317f" providerId="AD" clId="Web-{B346FEEE-CDD2-4F05-D5B6-91A330D2A4D2}" dt="2019-01-28T12:33:23.787" v="2810"/>
          <ac:spMkLst>
            <pc:docMk/>
            <pc:sldMk cId="797957377" sldId="303"/>
            <ac:spMk id="8" creationId="{A65AC7D1-EAA9-48F5-B509-60A7F50BF703}"/>
          </ac:spMkLst>
        </pc:spChg>
        <pc:spChg chg="add">
          <ac:chgData name="Chris Alvey" userId="S::calvey00@dmu.ac.uk::0ca81577-0d2b-43c3-8aeb-08f5c699317f" providerId="AD" clId="Web-{B346FEEE-CDD2-4F05-D5B6-91A330D2A4D2}" dt="2019-01-28T12:33:23.787" v="2810"/>
          <ac:spMkLst>
            <pc:docMk/>
            <pc:sldMk cId="797957377" sldId="303"/>
            <ac:spMk id="10" creationId="{D6320AF9-619A-4175-865B-5663E1AEF4C5}"/>
          </ac:spMkLst>
        </pc:spChg>
        <pc:spChg chg="add">
          <ac:chgData name="Chris Alvey" userId="S::calvey00@dmu.ac.uk::0ca81577-0d2b-43c3-8aeb-08f5c699317f" providerId="AD" clId="Web-{B346FEEE-CDD2-4F05-D5B6-91A330D2A4D2}" dt="2019-01-28T12:52:03.914" v="3081"/>
          <ac:spMkLst>
            <pc:docMk/>
            <pc:sldMk cId="797957377" sldId="303"/>
            <ac:spMk id="11" creationId="{7E018740-5C2B-4A41-AC1A-7E68D1EC1954}"/>
          </ac:spMkLst>
        </pc:spChg>
        <pc:spChg chg="add">
          <ac:chgData name="Chris Alvey" userId="S::calvey00@dmu.ac.uk::0ca81577-0d2b-43c3-8aeb-08f5c699317f" providerId="AD" clId="Web-{B346FEEE-CDD2-4F05-D5B6-91A330D2A4D2}" dt="2019-01-28T12:52:03.914" v="3081"/>
          <ac:spMkLst>
            <pc:docMk/>
            <pc:sldMk cId="797957377" sldId="303"/>
            <ac:spMk id="13" creationId="{166F75A4-C475-4941-8EE2-B80A06A2C1BB}"/>
          </ac:spMkLst>
        </pc:spChg>
        <pc:spChg chg="add">
          <ac:chgData name="Chris Alvey" userId="S::calvey00@dmu.ac.uk::0ca81577-0d2b-43c3-8aeb-08f5c699317f" providerId="AD" clId="Web-{B346FEEE-CDD2-4F05-D5B6-91A330D2A4D2}" dt="2019-01-28T12:52:03.914" v="3081"/>
          <ac:spMkLst>
            <pc:docMk/>
            <pc:sldMk cId="797957377" sldId="303"/>
            <ac:spMk id="15" creationId="{A032553A-72E8-4B0D-8405-FF9771C9AF05}"/>
          </ac:spMkLst>
        </pc:spChg>
        <pc:spChg chg="add">
          <ac:chgData name="Chris Alvey" userId="S::calvey00@dmu.ac.uk::0ca81577-0d2b-43c3-8aeb-08f5c699317f" providerId="AD" clId="Web-{B346FEEE-CDD2-4F05-D5B6-91A330D2A4D2}" dt="2019-01-28T12:33:23.787" v="2810"/>
          <ac:spMkLst>
            <pc:docMk/>
            <pc:sldMk cId="797957377" sldId="303"/>
            <ac:spMk id="16" creationId="{7E018740-5C2B-4A41-AC1A-7E68D1EC1954}"/>
          </ac:spMkLst>
        </pc:spChg>
        <pc:spChg chg="add">
          <ac:chgData name="Chris Alvey" userId="S::calvey00@dmu.ac.uk::0ca81577-0d2b-43c3-8aeb-08f5c699317f" providerId="AD" clId="Web-{B346FEEE-CDD2-4F05-D5B6-91A330D2A4D2}" dt="2019-01-28T12:52:03.914" v="3081"/>
          <ac:spMkLst>
            <pc:docMk/>
            <pc:sldMk cId="797957377" sldId="303"/>
            <ac:spMk id="17" creationId="{765800AC-C3B9-498E-87BC-29FAE4C76B21}"/>
          </ac:spMkLst>
        </pc:spChg>
        <pc:spChg chg="add">
          <ac:chgData name="Chris Alvey" userId="S::calvey00@dmu.ac.uk::0ca81577-0d2b-43c3-8aeb-08f5c699317f" providerId="AD" clId="Web-{B346FEEE-CDD2-4F05-D5B6-91A330D2A4D2}" dt="2019-01-28T12:33:23.787" v="2810"/>
          <ac:spMkLst>
            <pc:docMk/>
            <pc:sldMk cId="797957377" sldId="303"/>
            <ac:spMk id="18" creationId="{166F75A4-C475-4941-8EE2-B80A06A2C1BB}"/>
          </ac:spMkLst>
        </pc:spChg>
        <pc:spChg chg="add">
          <ac:chgData name="Chris Alvey" userId="S::calvey00@dmu.ac.uk::0ca81577-0d2b-43c3-8aeb-08f5c699317f" providerId="AD" clId="Web-{B346FEEE-CDD2-4F05-D5B6-91A330D2A4D2}" dt="2019-01-28T12:52:03.914" v="3081"/>
          <ac:spMkLst>
            <pc:docMk/>
            <pc:sldMk cId="797957377" sldId="303"/>
            <ac:spMk id="19" creationId="{1F9D6ACB-2FF4-49F9-978A-E0D5327FC635}"/>
          </ac:spMkLst>
        </pc:spChg>
        <pc:spChg chg="add">
          <ac:chgData name="Chris Alvey" userId="S::calvey00@dmu.ac.uk::0ca81577-0d2b-43c3-8aeb-08f5c699317f" providerId="AD" clId="Web-{B346FEEE-CDD2-4F05-D5B6-91A330D2A4D2}" dt="2019-01-28T12:33:23.787" v="2810"/>
          <ac:spMkLst>
            <pc:docMk/>
            <pc:sldMk cId="797957377" sldId="303"/>
            <ac:spMk id="20" creationId="{A032553A-72E8-4B0D-8405-FF9771C9AF05}"/>
          </ac:spMkLst>
        </pc:spChg>
        <pc:spChg chg="add">
          <ac:chgData name="Chris Alvey" userId="S::calvey00@dmu.ac.uk::0ca81577-0d2b-43c3-8aeb-08f5c699317f" providerId="AD" clId="Web-{B346FEEE-CDD2-4F05-D5B6-91A330D2A4D2}" dt="2019-01-28T12:52:03.914" v="3081"/>
          <ac:spMkLst>
            <pc:docMk/>
            <pc:sldMk cId="797957377" sldId="303"/>
            <ac:spMk id="21" creationId="{142BFA2A-77A0-4F60-A32A-685681C84889}"/>
          </ac:spMkLst>
        </pc:spChg>
        <pc:spChg chg="add">
          <ac:chgData name="Chris Alvey" userId="S::calvey00@dmu.ac.uk::0ca81577-0d2b-43c3-8aeb-08f5c699317f" providerId="AD" clId="Web-{B346FEEE-CDD2-4F05-D5B6-91A330D2A4D2}" dt="2019-01-28T12:33:23.787" v="2810"/>
          <ac:spMkLst>
            <pc:docMk/>
            <pc:sldMk cId="797957377" sldId="303"/>
            <ac:spMk id="22" creationId="{765800AC-C3B9-498E-87BC-29FAE4C76B21}"/>
          </ac:spMkLst>
        </pc:spChg>
        <pc:spChg chg="add">
          <ac:chgData name="Chris Alvey" userId="S::calvey00@dmu.ac.uk::0ca81577-0d2b-43c3-8aeb-08f5c699317f" providerId="AD" clId="Web-{B346FEEE-CDD2-4F05-D5B6-91A330D2A4D2}" dt="2019-01-28T12:33:23.787" v="2810"/>
          <ac:spMkLst>
            <pc:docMk/>
            <pc:sldMk cId="797957377" sldId="303"/>
            <ac:spMk id="24" creationId="{1F9D6ACB-2FF4-49F9-978A-E0D5327FC635}"/>
          </ac:spMkLst>
        </pc:spChg>
        <pc:spChg chg="add">
          <ac:chgData name="Chris Alvey" userId="S::calvey00@dmu.ac.uk::0ca81577-0d2b-43c3-8aeb-08f5c699317f" providerId="AD" clId="Web-{B346FEEE-CDD2-4F05-D5B6-91A330D2A4D2}" dt="2019-01-28T12:33:23.787" v="2810"/>
          <ac:spMkLst>
            <pc:docMk/>
            <pc:sldMk cId="797957377" sldId="303"/>
            <ac:spMk id="26" creationId="{142BFA2A-77A0-4F60-A32A-685681C84889}"/>
          </ac:spMkLst>
        </pc:spChg>
        <pc:cxnChg chg="add">
          <ac:chgData name="Chris Alvey" userId="S::calvey00@dmu.ac.uk::0ca81577-0d2b-43c3-8aeb-08f5c699317f" providerId="AD" clId="Web-{B346FEEE-CDD2-4F05-D5B6-91A330D2A4D2}" dt="2019-01-28T12:52:03.914" v="3081"/>
          <ac:cxnSpMkLst>
            <pc:docMk/>
            <pc:sldMk cId="797957377" sldId="303"/>
            <ac:cxnSpMk id="7" creationId="{063B6EC6-D752-4EE7-908B-F8F19E8C7FEA}"/>
          </ac:cxnSpMkLst>
        </pc:cxnChg>
        <pc:cxnChg chg="add">
          <ac:chgData name="Chris Alvey" userId="S::calvey00@dmu.ac.uk::0ca81577-0d2b-43c3-8aeb-08f5c699317f" providerId="AD" clId="Web-{B346FEEE-CDD2-4F05-D5B6-91A330D2A4D2}" dt="2019-01-28T12:52:03.914" v="3081"/>
          <ac:cxnSpMkLst>
            <pc:docMk/>
            <pc:sldMk cId="797957377" sldId="303"/>
            <ac:cxnSpMk id="9" creationId="{EFECD4E8-AD3E-4228-82A2-9461958EA94D}"/>
          </ac:cxnSpMkLst>
        </pc:cxnChg>
        <pc:cxnChg chg="add">
          <ac:chgData name="Chris Alvey" userId="S::calvey00@dmu.ac.uk::0ca81577-0d2b-43c3-8aeb-08f5c699317f" providerId="AD" clId="Web-{B346FEEE-CDD2-4F05-D5B6-91A330D2A4D2}" dt="2019-01-28T12:33:23.787" v="2810"/>
          <ac:cxnSpMkLst>
            <pc:docMk/>
            <pc:sldMk cId="797957377" sldId="303"/>
            <ac:cxnSpMk id="12" creationId="{063B6EC6-D752-4EE7-908B-F8F19E8C7FEA}"/>
          </ac:cxnSpMkLst>
        </pc:cxnChg>
        <pc:cxnChg chg="add">
          <ac:chgData name="Chris Alvey" userId="S::calvey00@dmu.ac.uk::0ca81577-0d2b-43c3-8aeb-08f5c699317f" providerId="AD" clId="Web-{B346FEEE-CDD2-4F05-D5B6-91A330D2A4D2}" dt="2019-01-28T12:33:23.787" v="2810"/>
          <ac:cxnSpMkLst>
            <pc:docMk/>
            <pc:sldMk cId="797957377" sldId="303"/>
            <ac:cxnSpMk id="14" creationId="{EFECD4E8-AD3E-4228-82A2-9461958EA94D}"/>
          </ac:cxnSpMkLst>
        </pc:cxnChg>
      </pc:sldChg>
      <pc:sldChg chg="addSp modSp new mod ord setBg setClrOvrMap delDesignElem">
        <pc:chgData name="Chris Alvey" userId="S::calvey00@dmu.ac.uk::0ca81577-0d2b-43c3-8aeb-08f5c699317f" providerId="AD" clId="Web-{B346FEEE-CDD2-4F05-D5B6-91A330D2A4D2}" dt="2019-01-28T13:22:15.793" v="3710"/>
        <pc:sldMkLst>
          <pc:docMk/>
          <pc:sldMk cId="107633558" sldId="304"/>
        </pc:sldMkLst>
        <pc:spChg chg="mod">
          <ac:chgData name="Chris Alvey" userId="S::calvey00@dmu.ac.uk::0ca81577-0d2b-43c3-8aeb-08f5c699317f" providerId="AD" clId="Web-{B346FEEE-CDD2-4F05-D5B6-91A330D2A4D2}" dt="2019-01-28T12:36:04.147" v="2848"/>
          <ac:spMkLst>
            <pc:docMk/>
            <pc:sldMk cId="107633558" sldId="304"/>
            <ac:spMk id="2" creationId="{3E5FB469-EF36-4A31-B3D7-0652D64DE443}"/>
          </ac:spMkLst>
        </pc:spChg>
        <pc:spChg chg="mod">
          <ac:chgData name="Chris Alvey" userId="S::calvey00@dmu.ac.uk::0ca81577-0d2b-43c3-8aeb-08f5c699317f" providerId="AD" clId="Web-{B346FEEE-CDD2-4F05-D5B6-91A330D2A4D2}" dt="2019-01-28T12:53:22.446" v="3104" actId="20577"/>
          <ac:spMkLst>
            <pc:docMk/>
            <pc:sldMk cId="107633558" sldId="304"/>
            <ac:spMk id="3" creationId="{7F538D53-2EE0-48F3-985B-B2B6A98B38F5}"/>
          </ac:spMkLst>
        </pc:spChg>
        <pc:spChg chg="add">
          <ac:chgData name="Chris Alvey" userId="S::calvey00@dmu.ac.uk::0ca81577-0d2b-43c3-8aeb-08f5c699317f" providerId="AD" clId="Web-{B346FEEE-CDD2-4F05-D5B6-91A330D2A4D2}" dt="2019-01-28T12:53:05.321" v="3100"/>
          <ac:spMkLst>
            <pc:docMk/>
            <pc:sldMk cId="107633558" sldId="304"/>
            <ac:spMk id="5" creationId="{A65AC7D1-EAA9-48F5-B509-60A7F50BF703}"/>
          </ac:spMkLst>
        </pc:spChg>
        <pc:spChg chg="add">
          <ac:chgData name="Chris Alvey" userId="S::calvey00@dmu.ac.uk::0ca81577-0d2b-43c3-8aeb-08f5c699317f" providerId="AD" clId="Web-{B346FEEE-CDD2-4F05-D5B6-91A330D2A4D2}" dt="2019-01-28T12:53:05.321" v="3100"/>
          <ac:spMkLst>
            <pc:docMk/>
            <pc:sldMk cId="107633558" sldId="304"/>
            <ac:spMk id="6" creationId="{D6320AF9-619A-4175-865B-5663E1AEF4C5}"/>
          </ac:spMkLst>
        </pc:spChg>
        <pc:spChg chg="add">
          <ac:chgData name="Chris Alvey" userId="S::calvey00@dmu.ac.uk::0ca81577-0d2b-43c3-8aeb-08f5c699317f" providerId="AD" clId="Web-{B346FEEE-CDD2-4F05-D5B6-91A330D2A4D2}" dt="2019-01-28T12:36:04.147" v="2848"/>
          <ac:spMkLst>
            <pc:docMk/>
            <pc:sldMk cId="107633558" sldId="304"/>
            <ac:spMk id="8" creationId="{A65AC7D1-EAA9-48F5-B509-60A7F50BF703}"/>
          </ac:spMkLst>
        </pc:spChg>
        <pc:spChg chg="add">
          <ac:chgData name="Chris Alvey" userId="S::calvey00@dmu.ac.uk::0ca81577-0d2b-43c3-8aeb-08f5c699317f" providerId="AD" clId="Web-{B346FEEE-CDD2-4F05-D5B6-91A330D2A4D2}" dt="2019-01-28T12:36:04.147" v="2848"/>
          <ac:spMkLst>
            <pc:docMk/>
            <pc:sldMk cId="107633558" sldId="304"/>
            <ac:spMk id="10" creationId="{D6320AF9-619A-4175-865B-5663E1AEF4C5}"/>
          </ac:spMkLst>
        </pc:spChg>
        <pc:spChg chg="add">
          <ac:chgData name="Chris Alvey" userId="S::calvey00@dmu.ac.uk::0ca81577-0d2b-43c3-8aeb-08f5c699317f" providerId="AD" clId="Web-{B346FEEE-CDD2-4F05-D5B6-91A330D2A4D2}" dt="2019-01-28T12:53:05.321" v="3100"/>
          <ac:spMkLst>
            <pc:docMk/>
            <pc:sldMk cId="107633558" sldId="304"/>
            <ac:spMk id="11" creationId="{7E018740-5C2B-4A41-AC1A-7E68D1EC1954}"/>
          </ac:spMkLst>
        </pc:spChg>
        <pc:spChg chg="add">
          <ac:chgData name="Chris Alvey" userId="S::calvey00@dmu.ac.uk::0ca81577-0d2b-43c3-8aeb-08f5c699317f" providerId="AD" clId="Web-{B346FEEE-CDD2-4F05-D5B6-91A330D2A4D2}" dt="2019-01-28T12:53:05.321" v="3100"/>
          <ac:spMkLst>
            <pc:docMk/>
            <pc:sldMk cId="107633558" sldId="304"/>
            <ac:spMk id="13" creationId="{166F75A4-C475-4941-8EE2-B80A06A2C1BB}"/>
          </ac:spMkLst>
        </pc:spChg>
        <pc:spChg chg="add">
          <ac:chgData name="Chris Alvey" userId="S::calvey00@dmu.ac.uk::0ca81577-0d2b-43c3-8aeb-08f5c699317f" providerId="AD" clId="Web-{B346FEEE-CDD2-4F05-D5B6-91A330D2A4D2}" dt="2019-01-28T12:53:05.321" v="3100"/>
          <ac:spMkLst>
            <pc:docMk/>
            <pc:sldMk cId="107633558" sldId="304"/>
            <ac:spMk id="15" creationId="{A032553A-72E8-4B0D-8405-FF9771C9AF05}"/>
          </ac:spMkLst>
        </pc:spChg>
        <pc:spChg chg="add">
          <ac:chgData name="Chris Alvey" userId="S::calvey00@dmu.ac.uk::0ca81577-0d2b-43c3-8aeb-08f5c699317f" providerId="AD" clId="Web-{B346FEEE-CDD2-4F05-D5B6-91A330D2A4D2}" dt="2019-01-28T12:36:04.147" v="2848"/>
          <ac:spMkLst>
            <pc:docMk/>
            <pc:sldMk cId="107633558" sldId="304"/>
            <ac:spMk id="16" creationId="{7E018740-5C2B-4A41-AC1A-7E68D1EC1954}"/>
          </ac:spMkLst>
        </pc:spChg>
        <pc:spChg chg="add">
          <ac:chgData name="Chris Alvey" userId="S::calvey00@dmu.ac.uk::0ca81577-0d2b-43c3-8aeb-08f5c699317f" providerId="AD" clId="Web-{B346FEEE-CDD2-4F05-D5B6-91A330D2A4D2}" dt="2019-01-28T12:53:05.321" v="3100"/>
          <ac:spMkLst>
            <pc:docMk/>
            <pc:sldMk cId="107633558" sldId="304"/>
            <ac:spMk id="17" creationId="{765800AC-C3B9-498E-87BC-29FAE4C76B21}"/>
          </ac:spMkLst>
        </pc:spChg>
        <pc:spChg chg="add">
          <ac:chgData name="Chris Alvey" userId="S::calvey00@dmu.ac.uk::0ca81577-0d2b-43c3-8aeb-08f5c699317f" providerId="AD" clId="Web-{B346FEEE-CDD2-4F05-D5B6-91A330D2A4D2}" dt="2019-01-28T12:36:04.147" v="2848"/>
          <ac:spMkLst>
            <pc:docMk/>
            <pc:sldMk cId="107633558" sldId="304"/>
            <ac:spMk id="18" creationId="{166F75A4-C475-4941-8EE2-B80A06A2C1BB}"/>
          </ac:spMkLst>
        </pc:spChg>
        <pc:spChg chg="add">
          <ac:chgData name="Chris Alvey" userId="S::calvey00@dmu.ac.uk::0ca81577-0d2b-43c3-8aeb-08f5c699317f" providerId="AD" clId="Web-{B346FEEE-CDD2-4F05-D5B6-91A330D2A4D2}" dt="2019-01-28T12:53:05.321" v="3100"/>
          <ac:spMkLst>
            <pc:docMk/>
            <pc:sldMk cId="107633558" sldId="304"/>
            <ac:spMk id="19" creationId="{1F9D6ACB-2FF4-49F9-978A-E0D5327FC635}"/>
          </ac:spMkLst>
        </pc:spChg>
        <pc:spChg chg="add">
          <ac:chgData name="Chris Alvey" userId="S::calvey00@dmu.ac.uk::0ca81577-0d2b-43c3-8aeb-08f5c699317f" providerId="AD" clId="Web-{B346FEEE-CDD2-4F05-D5B6-91A330D2A4D2}" dt="2019-01-28T12:36:04.147" v="2848"/>
          <ac:spMkLst>
            <pc:docMk/>
            <pc:sldMk cId="107633558" sldId="304"/>
            <ac:spMk id="20" creationId="{A032553A-72E8-4B0D-8405-FF9771C9AF05}"/>
          </ac:spMkLst>
        </pc:spChg>
        <pc:spChg chg="add">
          <ac:chgData name="Chris Alvey" userId="S::calvey00@dmu.ac.uk::0ca81577-0d2b-43c3-8aeb-08f5c699317f" providerId="AD" clId="Web-{B346FEEE-CDD2-4F05-D5B6-91A330D2A4D2}" dt="2019-01-28T12:53:05.321" v="3100"/>
          <ac:spMkLst>
            <pc:docMk/>
            <pc:sldMk cId="107633558" sldId="304"/>
            <ac:spMk id="21" creationId="{142BFA2A-77A0-4F60-A32A-685681C84889}"/>
          </ac:spMkLst>
        </pc:spChg>
        <pc:spChg chg="add">
          <ac:chgData name="Chris Alvey" userId="S::calvey00@dmu.ac.uk::0ca81577-0d2b-43c3-8aeb-08f5c699317f" providerId="AD" clId="Web-{B346FEEE-CDD2-4F05-D5B6-91A330D2A4D2}" dt="2019-01-28T12:36:04.147" v="2848"/>
          <ac:spMkLst>
            <pc:docMk/>
            <pc:sldMk cId="107633558" sldId="304"/>
            <ac:spMk id="22" creationId="{765800AC-C3B9-498E-87BC-29FAE4C76B21}"/>
          </ac:spMkLst>
        </pc:spChg>
        <pc:spChg chg="add">
          <ac:chgData name="Chris Alvey" userId="S::calvey00@dmu.ac.uk::0ca81577-0d2b-43c3-8aeb-08f5c699317f" providerId="AD" clId="Web-{B346FEEE-CDD2-4F05-D5B6-91A330D2A4D2}" dt="2019-01-28T12:36:04.147" v="2848"/>
          <ac:spMkLst>
            <pc:docMk/>
            <pc:sldMk cId="107633558" sldId="304"/>
            <ac:spMk id="24" creationId="{1F9D6ACB-2FF4-49F9-978A-E0D5327FC635}"/>
          </ac:spMkLst>
        </pc:spChg>
        <pc:spChg chg="add">
          <ac:chgData name="Chris Alvey" userId="S::calvey00@dmu.ac.uk::0ca81577-0d2b-43c3-8aeb-08f5c699317f" providerId="AD" clId="Web-{B346FEEE-CDD2-4F05-D5B6-91A330D2A4D2}" dt="2019-01-28T12:36:04.147" v="2848"/>
          <ac:spMkLst>
            <pc:docMk/>
            <pc:sldMk cId="107633558" sldId="304"/>
            <ac:spMk id="26" creationId="{142BFA2A-77A0-4F60-A32A-685681C84889}"/>
          </ac:spMkLst>
        </pc:spChg>
        <pc:cxnChg chg="add">
          <ac:chgData name="Chris Alvey" userId="S::calvey00@dmu.ac.uk::0ca81577-0d2b-43c3-8aeb-08f5c699317f" providerId="AD" clId="Web-{B346FEEE-CDD2-4F05-D5B6-91A330D2A4D2}" dt="2019-01-28T12:53:05.321" v="3100"/>
          <ac:cxnSpMkLst>
            <pc:docMk/>
            <pc:sldMk cId="107633558" sldId="304"/>
            <ac:cxnSpMk id="7" creationId="{063B6EC6-D752-4EE7-908B-F8F19E8C7FEA}"/>
          </ac:cxnSpMkLst>
        </pc:cxnChg>
        <pc:cxnChg chg="add">
          <ac:chgData name="Chris Alvey" userId="S::calvey00@dmu.ac.uk::0ca81577-0d2b-43c3-8aeb-08f5c699317f" providerId="AD" clId="Web-{B346FEEE-CDD2-4F05-D5B6-91A330D2A4D2}" dt="2019-01-28T12:53:05.321" v="3100"/>
          <ac:cxnSpMkLst>
            <pc:docMk/>
            <pc:sldMk cId="107633558" sldId="304"/>
            <ac:cxnSpMk id="9" creationId="{EFECD4E8-AD3E-4228-82A2-9461958EA94D}"/>
          </ac:cxnSpMkLst>
        </pc:cxnChg>
        <pc:cxnChg chg="add">
          <ac:chgData name="Chris Alvey" userId="S::calvey00@dmu.ac.uk::0ca81577-0d2b-43c3-8aeb-08f5c699317f" providerId="AD" clId="Web-{B346FEEE-CDD2-4F05-D5B6-91A330D2A4D2}" dt="2019-01-28T12:36:04.147" v="2848"/>
          <ac:cxnSpMkLst>
            <pc:docMk/>
            <pc:sldMk cId="107633558" sldId="304"/>
            <ac:cxnSpMk id="12" creationId="{063B6EC6-D752-4EE7-908B-F8F19E8C7FEA}"/>
          </ac:cxnSpMkLst>
        </pc:cxnChg>
        <pc:cxnChg chg="add">
          <ac:chgData name="Chris Alvey" userId="S::calvey00@dmu.ac.uk::0ca81577-0d2b-43c3-8aeb-08f5c699317f" providerId="AD" clId="Web-{B346FEEE-CDD2-4F05-D5B6-91A330D2A4D2}" dt="2019-01-28T12:36:04.147" v="2848"/>
          <ac:cxnSpMkLst>
            <pc:docMk/>
            <pc:sldMk cId="107633558" sldId="304"/>
            <ac:cxnSpMk id="14" creationId="{EFECD4E8-AD3E-4228-82A2-9461958EA94D}"/>
          </ac:cxnSpMkLst>
        </pc:cxnChg>
      </pc:sldChg>
      <pc:sldChg chg="addSp modSp add replId delDesignElem">
        <pc:chgData name="Chris Alvey" userId="S::calvey00@dmu.ac.uk::0ca81577-0d2b-43c3-8aeb-08f5c699317f" providerId="AD" clId="Web-{B346FEEE-CDD2-4F05-D5B6-91A330D2A4D2}" dt="2019-01-28T13:22:15.746" v="3702"/>
        <pc:sldMkLst>
          <pc:docMk/>
          <pc:sldMk cId="2973670716" sldId="305"/>
        </pc:sldMkLst>
        <pc:spChg chg="mod">
          <ac:chgData name="Chris Alvey" userId="S::calvey00@dmu.ac.uk::0ca81577-0d2b-43c3-8aeb-08f5c699317f" providerId="AD" clId="Web-{B346FEEE-CDD2-4F05-D5B6-91A330D2A4D2}" dt="2019-01-28T12:54:50.618" v="3132" actId="14100"/>
          <ac:spMkLst>
            <pc:docMk/>
            <pc:sldMk cId="2973670716" sldId="305"/>
            <ac:spMk id="2" creationId="{2F27E703-142C-471C-905A-64C05C8FAB6D}"/>
          </ac:spMkLst>
        </pc:spChg>
        <pc:spChg chg="mod">
          <ac:chgData name="Chris Alvey" userId="S::calvey00@dmu.ac.uk::0ca81577-0d2b-43c3-8aeb-08f5c699317f" providerId="AD" clId="Web-{B346FEEE-CDD2-4F05-D5B6-91A330D2A4D2}" dt="2019-01-28T12:46:46.663" v="3030" actId="1076"/>
          <ac:spMkLst>
            <pc:docMk/>
            <pc:sldMk cId="2973670716" sldId="305"/>
            <ac:spMk id="3" creationId="{73321863-42B2-4170-A69A-BDD091669617}"/>
          </ac:spMkLst>
        </pc:spChg>
        <pc:spChg chg="add mod">
          <ac:chgData name="Chris Alvey" userId="S::calvey00@dmu.ac.uk::0ca81577-0d2b-43c3-8aeb-08f5c699317f" providerId="AD" clId="Web-{B346FEEE-CDD2-4F05-D5B6-91A330D2A4D2}" dt="2019-01-28T13:06:13.275" v="3416" actId="1076"/>
          <ac:spMkLst>
            <pc:docMk/>
            <pc:sldMk cId="2973670716" sldId="305"/>
            <ac:spMk id="4" creationId="{17A4F248-5CE4-4A16-80AC-B3382F3C5D48}"/>
          </ac:spMkLst>
        </pc:spChg>
      </pc:sldChg>
      <pc:sldChg chg="addSp delSp modSp add replId delDesignElem">
        <pc:chgData name="Chris Alvey" userId="S::calvey00@dmu.ac.uk::0ca81577-0d2b-43c3-8aeb-08f5c699317f" providerId="AD" clId="Web-{B346FEEE-CDD2-4F05-D5B6-91A330D2A4D2}" dt="2019-01-28T13:22:15.809" v="3713"/>
        <pc:sldMkLst>
          <pc:docMk/>
          <pc:sldMk cId="4123091257" sldId="306"/>
        </pc:sldMkLst>
        <pc:spChg chg="mod">
          <ac:chgData name="Chris Alvey" userId="S::calvey00@dmu.ac.uk::0ca81577-0d2b-43c3-8aeb-08f5c699317f" providerId="AD" clId="Web-{B346FEEE-CDD2-4F05-D5B6-91A330D2A4D2}" dt="2019-01-28T13:14:34.730" v="3558" actId="20577"/>
          <ac:spMkLst>
            <pc:docMk/>
            <pc:sldMk cId="4123091257" sldId="306"/>
            <ac:spMk id="2" creationId="{EF710EB3-0787-4424-8C27-841852145BE7}"/>
          </ac:spMkLst>
        </pc:spChg>
        <pc:spChg chg="del mod">
          <ac:chgData name="Chris Alvey" userId="S::calvey00@dmu.ac.uk::0ca81577-0d2b-43c3-8aeb-08f5c699317f" providerId="AD" clId="Web-{B346FEEE-CDD2-4F05-D5B6-91A330D2A4D2}" dt="2019-01-28T13:14:22.355" v="3556"/>
          <ac:spMkLst>
            <pc:docMk/>
            <pc:sldMk cId="4123091257" sldId="306"/>
            <ac:spMk id="3" creationId="{08E35235-D6BD-42DD-8D59-5201746302D4}"/>
          </ac:spMkLst>
        </pc:spChg>
        <pc:spChg chg="add mod">
          <ac:chgData name="Chris Alvey" userId="S::calvey00@dmu.ac.uk::0ca81577-0d2b-43c3-8aeb-08f5c699317f" providerId="AD" clId="Web-{B346FEEE-CDD2-4F05-D5B6-91A330D2A4D2}" dt="2019-01-28T13:14:28.620" v="3557" actId="1076"/>
          <ac:spMkLst>
            <pc:docMk/>
            <pc:sldMk cId="4123091257" sldId="306"/>
            <ac:spMk id="5" creationId="{B3784ABF-57F8-4EA0-9A63-DB3A78BDC51D}"/>
          </ac:spMkLst>
        </pc:spChg>
      </pc:sldChg>
      <pc:sldChg chg="addSp delSp modSp add replId delDesignElem">
        <pc:chgData name="Chris Alvey" userId="S::calvey00@dmu.ac.uk::0ca81577-0d2b-43c3-8aeb-08f5c699317f" providerId="AD" clId="Web-{B346FEEE-CDD2-4F05-D5B6-91A330D2A4D2}" dt="2019-01-28T13:22:15.809" v="3714"/>
        <pc:sldMkLst>
          <pc:docMk/>
          <pc:sldMk cId="4069967615" sldId="307"/>
        </pc:sldMkLst>
        <pc:spChg chg="mod">
          <ac:chgData name="Chris Alvey" userId="S::calvey00@dmu.ac.uk::0ca81577-0d2b-43c3-8aeb-08f5c699317f" providerId="AD" clId="Web-{B346FEEE-CDD2-4F05-D5B6-91A330D2A4D2}" dt="2019-01-28T13:14:39.292" v="3561" actId="20577"/>
          <ac:spMkLst>
            <pc:docMk/>
            <pc:sldMk cId="4069967615" sldId="307"/>
            <ac:spMk id="2" creationId="{EF710EB3-0787-4424-8C27-841852145BE7}"/>
          </ac:spMkLst>
        </pc:spChg>
        <pc:spChg chg="del">
          <ac:chgData name="Chris Alvey" userId="S::calvey00@dmu.ac.uk::0ca81577-0d2b-43c3-8aeb-08f5c699317f" providerId="AD" clId="Web-{B346FEEE-CDD2-4F05-D5B6-91A330D2A4D2}" dt="2019-01-28T13:14:44.198" v="3564"/>
          <ac:spMkLst>
            <pc:docMk/>
            <pc:sldMk cId="4069967615" sldId="307"/>
            <ac:spMk id="3" creationId="{08E35235-D6BD-42DD-8D59-5201746302D4}"/>
          </ac:spMkLst>
        </pc:spChg>
        <pc:spChg chg="add mod">
          <ac:chgData name="Chris Alvey" userId="S::calvey00@dmu.ac.uk::0ca81577-0d2b-43c3-8aeb-08f5c699317f" providerId="AD" clId="Web-{B346FEEE-CDD2-4F05-D5B6-91A330D2A4D2}" dt="2019-01-28T13:14:44.198" v="3564"/>
          <ac:spMkLst>
            <pc:docMk/>
            <pc:sldMk cId="4069967615" sldId="307"/>
            <ac:spMk id="5" creationId="{BFFCD4B2-C3AD-4445-8C65-27AA639C2D16}"/>
          </ac:spMkLst>
        </pc:spChg>
      </pc:sldChg>
      <pc:sldChg chg="addSp delSp modSp add replId delDesignElem">
        <pc:chgData name="Chris Alvey" userId="S::calvey00@dmu.ac.uk::0ca81577-0d2b-43c3-8aeb-08f5c699317f" providerId="AD" clId="Web-{B346FEEE-CDD2-4F05-D5B6-91A330D2A4D2}" dt="2019-01-28T13:22:33.668" v="3718" actId="20577"/>
        <pc:sldMkLst>
          <pc:docMk/>
          <pc:sldMk cId="2934265260" sldId="308"/>
        </pc:sldMkLst>
        <pc:spChg chg="del">
          <ac:chgData name="Chris Alvey" userId="S::calvey00@dmu.ac.uk::0ca81577-0d2b-43c3-8aeb-08f5c699317f" providerId="AD" clId="Web-{B346FEEE-CDD2-4F05-D5B6-91A330D2A4D2}" dt="2019-01-28T13:14:47.855" v="3565"/>
          <ac:spMkLst>
            <pc:docMk/>
            <pc:sldMk cId="2934265260" sldId="308"/>
            <ac:spMk id="2" creationId="{EF710EB3-0787-4424-8C27-841852145BE7}"/>
          </ac:spMkLst>
        </pc:spChg>
        <pc:spChg chg="del mod">
          <ac:chgData name="Chris Alvey" userId="S::calvey00@dmu.ac.uk::0ca81577-0d2b-43c3-8aeb-08f5c699317f" providerId="AD" clId="Web-{B346FEEE-CDD2-4F05-D5B6-91A330D2A4D2}" dt="2019-01-28T13:14:50.480" v="3567"/>
          <ac:spMkLst>
            <pc:docMk/>
            <pc:sldMk cId="2934265260" sldId="308"/>
            <ac:spMk id="3" creationId="{08E35235-D6BD-42DD-8D59-5201746302D4}"/>
          </ac:spMkLst>
        </pc:spChg>
        <pc:spChg chg="add mod">
          <ac:chgData name="Chris Alvey" userId="S::calvey00@dmu.ac.uk::0ca81577-0d2b-43c3-8aeb-08f5c699317f" providerId="AD" clId="Web-{B346FEEE-CDD2-4F05-D5B6-91A330D2A4D2}" dt="2019-01-28T13:21:40.418" v="3686" actId="14100"/>
          <ac:spMkLst>
            <pc:docMk/>
            <pc:sldMk cId="2934265260" sldId="308"/>
            <ac:spMk id="5" creationId="{F36DFED0-76EC-48D5-B76A-058C2F48BCEF}"/>
          </ac:spMkLst>
        </pc:spChg>
        <pc:spChg chg="add mod">
          <ac:chgData name="Chris Alvey" userId="S::calvey00@dmu.ac.uk::0ca81577-0d2b-43c3-8aeb-08f5c699317f" providerId="AD" clId="Web-{B346FEEE-CDD2-4F05-D5B6-91A330D2A4D2}" dt="2019-01-28T13:22:33.668" v="3718" actId="20577"/>
          <ac:spMkLst>
            <pc:docMk/>
            <pc:sldMk cId="2934265260" sldId="308"/>
            <ac:spMk id="7" creationId="{E5D306D8-978A-4212-A031-CBDA5ED6588F}"/>
          </ac:spMkLst>
        </pc:spChg>
      </pc:sldChg>
    </pc:docChg>
  </pc:docChgLst>
  <pc:docChgLst>
    <pc:chgData name="Chris Alvey" userId="S::calvey00@dmu.ac.uk::0ca81577-0d2b-43c3-8aeb-08f5c699317f" providerId="AD" clId="Web-{EC012FE1-938E-C50D-AA2A-1674FB30974C}"/>
    <pc:docChg chg="addSld modSld sldOrd">
      <pc:chgData name="Chris Alvey" userId="S::calvey00@dmu.ac.uk::0ca81577-0d2b-43c3-8aeb-08f5c699317f" providerId="AD" clId="Web-{EC012FE1-938E-C50D-AA2A-1674FB30974C}" dt="2019-01-28T14:53:58.609" v="1042" actId="20577"/>
      <pc:docMkLst>
        <pc:docMk/>
      </pc:docMkLst>
      <pc:sldChg chg="modSp">
        <pc:chgData name="Chris Alvey" userId="S::calvey00@dmu.ac.uk::0ca81577-0d2b-43c3-8aeb-08f5c699317f" providerId="AD" clId="Web-{EC012FE1-938E-C50D-AA2A-1674FB30974C}" dt="2019-01-28T14:11:02.269" v="0" actId="1076"/>
        <pc:sldMkLst>
          <pc:docMk/>
          <pc:sldMk cId="2382648141" sldId="257"/>
        </pc:sldMkLst>
        <pc:graphicFrameChg chg="mod">
          <ac:chgData name="Chris Alvey" userId="S::calvey00@dmu.ac.uk::0ca81577-0d2b-43c3-8aeb-08f5c699317f" providerId="AD" clId="Web-{EC012FE1-938E-C50D-AA2A-1674FB30974C}" dt="2019-01-28T14:11:02.269" v="0" actId="1076"/>
          <ac:graphicFrameMkLst>
            <pc:docMk/>
            <pc:sldMk cId="2382648141" sldId="257"/>
            <ac:graphicFrameMk id="5" creationId="{0CFA9223-E264-47F9-8509-B56FAA11F92C}"/>
          </ac:graphicFrameMkLst>
        </pc:graphicFrameChg>
      </pc:sldChg>
      <pc:sldChg chg="modSp">
        <pc:chgData name="Chris Alvey" userId="S::calvey00@dmu.ac.uk::0ca81577-0d2b-43c3-8aeb-08f5c699317f" providerId="AD" clId="Web-{EC012FE1-938E-C50D-AA2A-1674FB30974C}" dt="2019-01-28T14:11:33.801" v="2" actId="14100"/>
        <pc:sldMkLst>
          <pc:docMk/>
          <pc:sldMk cId="150277007" sldId="261"/>
        </pc:sldMkLst>
        <pc:spChg chg="mod">
          <ac:chgData name="Chris Alvey" userId="S::calvey00@dmu.ac.uk::0ca81577-0d2b-43c3-8aeb-08f5c699317f" providerId="AD" clId="Web-{EC012FE1-938E-C50D-AA2A-1674FB30974C}" dt="2019-01-28T14:11:33.801" v="2" actId="14100"/>
          <ac:spMkLst>
            <pc:docMk/>
            <pc:sldMk cId="150277007" sldId="261"/>
            <ac:spMk id="3" creationId="{00000000-0000-0000-0000-000000000000}"/>
          </ac:spMkLst>
        </pc:spChg>
      </pc:sldChg>
      <pc:sldChg chg="modSp">
        <pc:chgData name="Chris Alvey" userId="S::calvey00@dmu.ac.uk::0ca81577-0d2b-43c3-8aeb-08f5c699317f" providerId="AD" clId="Web-{EC012FE1-938E-C50D-AA2A-1674FB30974C}" dt="2019-01-28T14:12:25.488" v="8" actId="1076"/>
        <pc:sldMkLst>
          <pc:docMk/>
          <pc:sldMk cId="1390037701" sldId="263"/>
        </pc:sldMkLst>
        <pc:spChg chg="mod">
          <ac:chgData name="Chris Alvey" userId="S::calvey00@dmu.ac.uk::0ca81577-0d2b-43c3-8aeb-08f5c699317f" providerId="AD" clId="Web-{EC012FE1-938E-C50D-AA2A-1674FB30974C}" dt="2019-01-28T14:12:25.488" v="8" actId="1076"/>
          <ac:spMkLst>
            <pc:docMk/>
            <pc:sldMk cId="1390037701" sldId="263"/>
            <ac:spMk id="2" creationId="{00000000-0000-0000-0000-000000000000}"/>
          </ac:spMkLst>
        </pc:spChg>
      </pc:sldChg>
      <pc:sldChg chg="modSp">
        <pc:chgData name="Chris Alvey" userId="S::calvey00@dmu.ac.uk::0ca81577-0d2b-43c3-8aeb-08f5c699317f" providerId="AD" clId="Web-{EC012FE1-938E-C50D-AA2A-1674FB30974C}" dt="2019-01-28T14:16:18.568" v="26" actId="14100"/>
        <pc:sldMkLst>
          <pc:docMk/>
          <pc:sldMk cId="4257797732" sldId="265"/>
        </pc:sldMkLst>
        <pc:spChg chg="mod">
          <ac:chgData name="Chris Alvey" userId="S::calvey00@dmu.ac.uk::0ca81577-0d2b-43c3-8aeb-08f5c699317f" providerId="AD" clId="Web-{EC012FE1-938E-C50D-AA2A-1674FB30974C}" dt="2019-01-28T14:16:14.755" v="25" actId="14100"/>
          <ac:spMkLst>
            <pc:docMk/>
            <pc:sldMk cId="4257797732" sldId="265"/>
            <ac:spMk id="2" creationId="{00000000-0000-0000-0000-000000000000}"/>
          </ac:spMkLst>
        </pc:spChg>
        <pc:spChg chg="mod">
          <ac:chgData name="Chris Alvey" userId="S::calvey00@dmu.ac.uk::0ca81577-0d2b-43c3-8aeb-08f5c699317f" providerId="AD" clId="Web-{EC012FE1-938E-C50D-AA2A-1674FB30974C}" dt="2019-01-28T14:16:18.568" v="26" actId="14100"/>
          <ac:spMkLst>
            <pc:docMk/>
            <pc:sldMk cId="4257797732" sldId="265"/>
            <ac:spMk id="3" creationId="{00000000-0000-0000-0000-000000000000}"/>
          </ac:spMkLst>
        </pc:spChg>
      </pc:sldChg>
      <pc:sldChg chg="modSp">
        <pc:chgData name="Chris Alvey" userId="S::calvey00@dmu.ac.uk::0ca81577-0d2b-43c3-8aeb-08f5c699317f" providerId="AD" clId="Web-{EC012FE1-938E-C50D-AA2A-1674FB30974C}" dt="2019-01-28T14:11:58.488" v="5" actId="1076"/>
        <pc:sldMkLst>
          <pc:docMk/>
          <pc:sldMk cId="3109753516" sldId="271"/>
        </pc:sldMkLst>
        <pc:spChg chg="mod">
          <ac:chgData name="Chris Alvey" userId="S::calvey00@dmu.ac.uk::0ca81577-0d2b-43c3-8aeb-08f5c699317f" providerId="AD" clId="Web-{EC012FE1-938E-C50D-AA2A-1674FB30974C}" dt="2019-01-28T14:11:58.488" v="5" actId="1076"/>
          <ac:spMkLst>
            <pc:docMk/>
            <pc:sldMk cId="3109753516" sldId="271"/>
            <ac:spMk id="2" creationId="{00000000-0000-0000-0000-000000000000}"/>
          </ac:spMkLst>
        </pc:spChg>
      </pc:sldChg>
      <pc:sldChg chg="modSp">
        <pc:chgData name="Chris Alvey" userId="S::calvey00@dmu.ac.uk::0ca81577-0d2b-43c3-8aeb-08f5c699317f" providerId="AD" clId="Web-{EC012FE1-938E-C50D-AA2A-1674FB30974C}" dt="2019-01-28T14:12:10.895" v="6" actId="1076"/>
        <pc:sldMkLst>
          <pc:docMk/>
          <pc:sldMk cId="1882081902" sldId="275"/>
        </pc:sldMkLst>
        <pc:graphicFrameChg chg="mod">
          <ac:chgData name="Chris Alvey" userId="S::calvey00@dmu.ac.uk::0ca81577-0d2b-43c3-8aeb-08f5c699317f" providerId="AD" clId="Web-{EC012FE1-938E-C50D-AA2A-1674FB30974C}" dt="2019-01-28T14:12:10.895" v="6" actId="1076"/>
          <ac:graphicFrameMkLst>
            <pc:docMk/>
            <pc:sldMk cId="1882081902" sldId="275"/>
            <ac:graphicFrameMk id="4" creationId="{00000000-0000-0000-0000-000000000000}"/>
          </ac:graphicFrameMkLst>
        </pc:graphicFrameChg>
      </pc:sldChg>
      <pc:sldChg chg="modSp">
        <pc:chgData name="Chris Alvey" userId="S::calvey00@dmu.ac.uk::0ca81577-0d2b-43c3-8aeb-08f5c699317f" providerId="AD" clId="Web-{EC012FE1-938E-C50D-AA2A-1674FB30974C}" dt="2019-01-28T14:16:04.536" v="23" actId="14100"/>
        <pc:sldMkLst>
          <pc:docMk/>
          <pc:sldMk cId="1208002503" sldId="278"/>
        </pc:sldMkLst>
        <pc:spChg chg="mod">
          <ac:chgData name="Chris Alvey" userId="S::calvey00@dmu.ac.uk::0ca81577-0d2b-43c3-8aeb-08f5c699317f" providerId="AD" clId="Web-{EC012FE1-938E-C50D-AA2A-1674FB30974C}" dt="2019-01-28T14:16:04.536" v="23" actId="14100"/>
          <ac:spMkLst>
            <pc:docMk/>
            <pc:sldMk cId="1208002503" sldId="278"/>
            <ac:spMk id="4" creationId="{00000000-0000-0000-0000-000000000000}"/>
          </ac:spMkLst>
        </pc:spChg>
      </pc:sldChg>
      <pc:sldChg chg="modSp">
        <pc:chgData name="Chris Alvey" userId="S::calvey00@dmu.ac.uk::0ca81577-0d2b-43c3-8aeb-08f5c699317f" providerId="AD" clId="Web-{EC012FE1-938E-C50D-AA2A-1674FB30974C}" dt="2019-01-28T14:15:55.396" v="21" actId="14100"/>
        <pc:sldMkLst>
          <pc:docMk/>
          <pc:sldMk cId="455613478" sldId="279"/>
        </pc:sldMkLst>
        <pc:spChg chg="mod">
          <ac:chgData name="Chris Alvey" userId="S::calvey00@dmu.ac.uk::0ca81577-0d2b-43c3-8aeb-08f5c699317f" providerId="AD" clId="Web-{EC012FE1-938E-C50D-AA2A-1674FB30974C}" dt="2019-01-28T14:15:47.583" v="19" actId="1076"/>
          <ac:spMkLst>
            <pc:docMk/>
            <pc:sldMk cId="455613478" sldId="279"/>
            <ac:spMk id="2" creationId="{00000000-0000-0000-0000-000000000000}"/>
          </ac:spMkLst>
        </pc:spChg>
        <pc:spChg chg="mod">
          <ac:chgData name="Chris Alvey" userId="S::calvey00@dmu.ac.uk::0ca81577-0d2b-43c3-8aeb-08f5c699317f" providerId="AD" clId="Web-{EC012FE1-938E-C50D-AA2A-1674FB30974C}" dt="2019-01-28T14:15:55.396" v="21" actId="14100"/>
          <ac:spMkLst>
            <pc:docMk/>
            <pc:sldMk cId="455613478" sldId="279"/>
            <ac:spMk id="3" creationId="{00000000-0000-0000-0000-000000000000}"/>
          </ac:spMkLst>
        </pc:spChg>
      </pc:sldChg>
      <pc:sldChg chg="modSp">
        <pc:chgData name="Chris Alvey" userId="S::calvey00@dmu.ac.uk::0ca81577-0d2b-43c3-8aeb-08f5c699317f" providerId="AD" clId="Web-{EC012FE1-938E-C50D-AA2A-1674FB30974C}" dt="2019-01-28T14:15:35.224" v="16" actId="14100"/>
        <pc:sldMkLst>
          <pc:docMk/>
          <pc:sldMk cId="2438017194" sldId="280"/>
        </pc:sldMkLst>
        <pc:spChg chg="mod">
          <ac:chgData name="Chris Alvey" userId="S::calvey00@dmu.ac.uk::0ca81577-0d2b-43c3-8aeb-08f5c699317f" providerId="AD" clId="Web-{EC012FE1-938E-C50D-AA2A-1674FB30974C}" dt="2019-01-28T14:15:30.677" v="15" actId="1076"/>
          <ac:spMkLst>
            <pc:docMk/>
            <pc:sldMk cId="2438017194" sldId="280"/>
            <ac:spMk id="2" creationId="{00000000-0000-0000-0000-000000000000}"/>
          </ac:spMkLst>
        </pc:spChg>
        <pc:spChg chg="mod">
          <ac:chgData name="Chris Alvey" userId="S::calvey00@dmu.ac.uk::0ca81577-0d2b-43c3-8aeb-08f5c699317f" providerId="AD" clId="Web-{EC012FE1-938E-C50D-AA2A-1674FB30974C}" dt="2019-01-28T14:15:35.224" v="16" actId="14100"/>
          <ac:spMkLst>
            <pc:docMk/>
            <pc:sldMk cId="2438017194" sldId="280"/>
            <ac:spMk id="3" creationId="{00000000-0000-0000-0000-000000000000}"/>
          </ac:spMkLst>
        </pc:spChg>
      </pc:sldChg>
      <pc:sldChg chg="ord">
        <pc:chgData name="Chris Alvey" userId="S::calvey00@dmu.ac.uk::0ca81577-0d2b-43c3-8aeb-08f5c699317f" providerId="AD" clId="Web-{EC012FE1-938E-C50D-AA2A-1674FB30974C}" dt="2019-01-28T14:14:36.130" v="10"/>
        <pc:sldMkLst>
          <pc:docMk/>
          <pc:sldMk cId="2132398985" sldId="281"/>
        </pc:sldMkLst>
      </pc:sldChg>
      <pc:sldChg chg="modSp">
        <pc:chgData name="Chris Alvey" userId="S::calvey00@dmu.ac.uk::0ca81577-0d2b-43c3-8aeb-08f5c699317f" providerId="AD" clId="Web-{EC012FE1-938E-C50D-AA2A-1674FB30974C}" dt="2019-01-28T14:12:38.817" v="9" actId="1076"/>
        <pc:sldMkLst>
          <pc:docMk/>
          <pc:sldMk cId="1642327038" sldId="283"/>
        </pc:sldMkLst>
        <pc:picChg chg="mod">
          <ac:chgData name="Chris Alvey" userId="S::calvey00@dmu.ac.uk::0ca81577-0d2b-43c3-8aeb-08f5c699317f" providerId="AD" clId="Web-{EC012FE1-938E-C50D-AA2A-1674FB30974C}" dt="2019-01-28T14:12:38.817" v="9" actId="1076"/>
          <ac:picMkLst>
            <pc:docMk/>
            <pc:sldMk cId="1642327038" sldId="283"/>
            <ac:picMk id="4" creationId="{DD372E10-C866-47DB-A768-39F129CF4CE0}"/>
          </ac:picMkLst>
        </pc:picChg>
      </pc:sldChg>
      <pc:sldChg chg="modSp">
        <pc:chgData name="Chris Alvey" userId="S::calvey00@dmu.ac.uk::0ca81577-0d2b-43c3-8aeb-08f5c699317f" providerId="AD" clId="Web-{EC012FE1-938E-C50D-AA2A-1674FB30974C}" dt="2019-01-28T14:16:47.990" v="30" actId="1076"/>
        <pc:sldMkLst>
          <pc:docMk/>
          <pc:sldMk cId="568071666" sldId="288"/>
        </pc:sldMkLst>
        <pc:spChg chg="mod">
          <ac:chgData name="Chris Alvey" userId="S::calvey00@dmu.ac.uk::0ca81577-0d2b-43c3-8aeb-08f5c699317f" providerId="AD" clId="Web-{EC012FE1-938E-C50D-AA2A-1674FB30974C}" dt="2019-01-28T14:16:36.380" v="27" actId="14100"/>
          <ac:spMkLst>
            <pc:docMk/>
            <pc:sldMk cId="568071666" sldId="288"/>
            <ac:spMk id="2" creationId="{EE42AA11-6D09-4161-92D1-A4A72CCD35C7}"/>
          </ac:spMkLst>
        </pc:spChg>
        <pc:spChg chg="mod">
          <ac:chgData name="Chris Alvey" userId="S::calvey00@dmu.ac.uk::0ca81577-0d2b-43c3-8aeb-08f5c699317f" providerId="AD" clId="Web-{EC012FE1-938E-C50D-AA2A-1674FB30974C}" dt="2019-01-28T14:16:47.990" v="30" actId="1076"/>
          <ac:spMkLst>
            <pc:docMk/>
            <pc:sldMk cId="568071666" sldId="288"/>
            <ac:spMk id="3" creationId="{29151A47-0630-46BA-9B81-4F166C4C0EB3}"/>
          </ac:spMkLst>
        </pc:spChg>
        <pc:spChg chg="mod">
          <ac:chgData name="Chris Alvey" userId="S::calvey00@dmu.ac.uk::0ca81577-0d2b-43c3-8aeb-08f5c699317f" providerId="AD" clId="Web-{EC012FE1-938E-C50D-AA2A-1674FB30974C}" dt="2019-01-28T14:16:39.896" v="28" actId="1076"/>
          <ac:spMkLst>
            <pc:docMk/>
            <pc:sldMk cId="568071666" sldId="288"/>
            <ac:spMk id="4" creationId="{3CE61E87-CDDE-4C77-8090-5DDD7D85EF68}"/>
          </ac:spMkLst>
        </pc:spChg>
      </pc:sldChg>
      <pc:sldChg chg="modSp">
        <pc:chgData name="Chris Alvey" userId="S::calvey00@dmu.ac.uk::0ca81577-0d2b-43c3-8aeb-08f5c699317f" providerId="AD" clId="Web-{EC012FE1-938E-C50D-AA2A-1674FB30974C}" dt="2019-01-28T14:17:20.490" v="39" actId="20577"/>
        <pc:sldMkLst>
          <pc:docMk/>
          <pc:sldMk cId="544211732" sldId="289"/>
        </pc:sldMkLst>
        <pc:spChg chg="mod">
          <ac:chgData name="Chris Alvey" userId="S::calvey00@dmu.ac.uk::0ca81577-0d2b-43c3-8aeb-08f5c699317f" providerId="AD" clId="Web-{EC012FE1-938E-C50D-AA2A-1674FB30974C}" dt="2019-01-28T14:16:57.115" v="32" actId="14100"/>
          <ac:spMkLst>
            <pc:docMk/>
            <pc:sldMk cId="544211732" sldId="289"/>
            <ac:spMk id="2" creationId="{2F27E703-142C-471C-905A-64C05C8FAB6D}"/>
          </ac:spMkLst>
        </pc:spChg>
        <pc:spChg chg="mod">
          <ac:chgData name="Chris Alvey" userId="S::calvey00@dmu.ac.uk::0ca81577-0d2b-43c3-8aeb-08f5c699317f" providerId="AD" clId="Web-{EC012FE1-938E-C50D-AA2A-1674FB30974C}" dt="2019-01-28T14:17:20.490" v="39" actId="20577"/>
          <ac:spMkLst>
            <pc:docMk/>
            <pc:sldMk cId="544211732" sldId="289"/>
            <ac:spMk id="3" creationId="{73321863-42B2-4170-A69A-BDD091669617}"/>
          </ac:spMkLst>
        </pc:spChg>
        <pc:spChg chg="mod">
          <ac:chgData name="Chris Alvey" userId="S::calvey00@dmu.ac.uk::0ca81577-0d2b-43c3-8aeb-08f5c699317f" providerId="AD" clId="Web-{EC012FE1-938E-C50D-AA2A-1674FB30974C}" dt="2019-01-28T14:17:09.912" v="36" actId="1076"/>
          <ac:spMkLst>
            <pc:docMk/>
            <pc:sldMk cId="544211732" sldId="289"/>
            <ac:spMk id="4" creationId="{BC41581C-3F67-4A11-B191-86268B90D09D}"/>
          </ac:spMkLst>
        </pc:spChg>
        <pc:spChg chg="mod">
          <ac:chgData name="Chris Alvey" userId="S::calvey00@dmu.ac.uk::0ca81577-0d2b-43c3-8aeb-08f5c699317f" providerId="AD" clId="Web-{EC012FE1-938E-C50D-AA2A-1674FB30974C}" dt="2019-01-28T14:17:06.021" v="35" actId="1076"/>
          <ac:spMkLst>
            <pc:docMk/>
            <pc:sldMk cId="544211732" sldId="289"/>
            <ac:spMk id="23" creationId="{456460B3-3293-4580-AE57-D9FFF79C03E2}"/>
          </ac:spMkLst>
        </pc:spChg>
      </pc:sldChg>
      <pc:sldChg chg="modSp ord">
        <pc:chgData name="Chris Alvey" userId="S::calvey00@dmu.ac.uk::0ca81577-0d2b-43c3-8aeb-08f5c699317f" providerId="AD" clId="Web-{EC012FE1-938E-C50D-AA2A-1674FB30974C}" dt="2019-01-28T14:20:33.037" v="68"/>
        <pc:sldMkLst>
          <pc:docMk/>
          <pc:sldMk cId="4145935843" sldId="290"/>
        </pc:sldMkLst>
        <pc:spChg chg="mod">
          <ac:chgData name="Chris Alvey" userId="S::calvey00@dmu.ac.uk::0ca81577-0d2b-43c3-8aeb-08f5c699317f" providerId="AD" clId="Web-{EC012FE1-938E-C50D-AA2A-1674FB30974C}" dt="2019-01-28T14:19:09.350" v="61" actId="1076"/>
          <ac:spMkLst>
            <pc:docMk/>
            <pc:sldMk cId="4145935843" sldId="290"/>
            <ac:spMk id="2" creationId="{CFDDD392-373B-4B7A-9F27-A15CD6606561}"/>
          </ac:spMkLst>
        </pc:spChg>
        <pc:picChg chg="mod">
          <ac:chgData name="Chris Alvey" userId="S::calvey00@dmu.ac.uk::0ca81577-0d2b-43c3-8aeb-08f5c699317f" providerId="AD" clId="Web-{EC012FE1-938E-C50D-AA2A-1674FB30974C}" dt="2019-01-28T14:19:12.131" v="62" actId="1076"/>
          <ac:picMkLst>
            <pc:docMk/>
            <pc:sldMk cId="4145935843" sldId="290"/>
            <ac:picMk id="4" creationId="{7D913573-0D88-4C58-8932-49DC5CB6301F}"/>
          </ac:picMkLst>
        </pc:picChg>
      </pc:sldChg>
      <pc:sldChg chg="modSp">
        <pc:chgData name="Chris Alvey" userId="S::calvey00@dmu.ac.uk::0ca81577-0d2b-43c3-8aeb-08f5c699317f" providerId="AD" clId="Web-{EC012FE1-938E-C50D-AA2A-1674FB30974C}" dt="2019-01-28T14:18:03.505" v="48" actId="14100"/>
        <pc:sldMkLst>
          <pc:docMk/>
          <pc:sldMk cId="6252001" sldId="296"/>
        </pc:sldMkLst>
        <pc:spChg chg="mod">
          <ac:chgData name="Chris Alvey" userId="S::calvey00@dmu.ac.uk::0ca81577-0d2b-43c3-8aeb-08f5c699317f" providerId="AD" clId="Web-{EC012FE1-938E-C50D-AA2A-1674FB30974C}" dt="2019-01-28T14:18:00.552" v="47" actId="14100"/>
          <ac:spMkLst>
            <pc:docMk/>
            <pc:sldMk cId="6252001" sldId="296"/>
            <ac:spMk id="2" creationId="{0C8D45B2-C03C-4137-B745-E09DB89E9BC5}"/>
          </ac:spMkLst>
        </pc:spChg>
        <pc:spChg chg="mod">
          <ac:chgData name="Chris Alvey" userId="S::calvey00@dmu.ac.uk::0ca81577-0d2b-43c3-8aeb-08f5c699317f" providerId="AD" clId="Web-{EC012FE1-938E-C50D-AA2A-1674FB30974C}" dt="2019-01-28T14:18:03.505" v="48" actId="14100"/>
          <ac:spMkLst>
            <pc:docMk/>
            <pc:sldMk cId="6252001" sldId="296"/>
            <ac:spMk id="3" creationId="{E2718AB2-DACB-4D37-9FCB-B3D669AD58BA}"/>
          </ac:spMkLst>
        </pc:spChg>
      </pc:sldChg>
      <pc:sldChg chg="modSp">
        <pc:chgData name="Chris Alvey" userId="S::calvey00@dmu.ac.uk::0ca81577-0d2b-43c3-8aeb-08f5c699317f" providerId="AD" clId="Web-{EC012FE1-938E-C50D-AA2A-1674FB30974C}" dt="2019-01-28T14:18:12.756" v="50" actId="14100"/>
        <pc:sldMkLst>
          <pc:docMk/>
          <pc:sldMk cId="335345533" sldId="299"/>
        </pc:sldMkLst>
        <pc:spChg chg="mod">
          <ac:chgData name="Chris Alvey" userId="S::calvey00@dmu.ac.uk::0ca81577-0d2b-43c3-8aeb-08f5c699317f" providerId="AD" clId="Web-{EC012FE1-938E-C50D-AA2A-1674FB30974C}" dt="2019-01-28T14:18:09.599" v="49" actId="1076"/>
          <ac:spMkLst>
            <pc:docMk/>
            <pc:sldMk cId="335345533" sldId="299"/>
            <ac:spMk id="2" creationId="{EF710EB3-0787-4424-8C27-841852145BE7}"/>
          </ac:spMkLst>
        </pc:spChg>
        <pc:spChg chg="mod">
          <ac:chgData name="Chris Alvey" userId="S::calvey00@dmu.ac.uk::0ca81577-0d2b-43c3-8aeb-08f5c699317f" providerId="AD" clId="Web-{EC012FE1-938E-C50D-AA2A-1674FB30974C}" dt="2019-01-28T14:18:12.756" v="50" actId="14100"/>
          <ac:spMkLst>
            <pc:docMk/>
            <pc:sldMk cId="335345533" sldId="299"/>
            <ac:spMk id="3" creationId="{08E35235-D6BD-42DD-8D59-5201746302D4}"/>
          </ac:spMkLst>
        </pc:spChg>
      </pc:sldChg>
      <pc:sldChg chg="modSp">
        <pc:chgData name="Chris Alvey" userId="S::calvey00@dmu.ac.uk::0ca81577-0d2b-43c3-8aeb-08f5c699317f" providerId="AD" clId="Web-{EC012FE1-938E-C50D-AA2A-1674FB30974C}" dt="2019-01-28T14:18:19.677" v="51" actId="14100"/>
        <pc:sldMkLst>
          <pc:docMk/>
          <pc:sldMk cId="2722333516" sldId="300"/>
        </pc:sldMkLst>
        <pc:spChg chg="mod">
          <ac:chgData name="Chris Alvey" userId="S::calvey00@dmu.ac.uk::0ca81577-0d2b-43c3-8aeb-08f5c699317f" providerId="AD" clId="Web-{EC012FE1-938E-C50D-AA2A-1674FB30974C}" dt="2019-01-28T14:18:19.677" v="51" actId="14100"/>
          <ac:spMkLst>
            <pc:docMk/>
            <pc:sldMk cId="2722333516" sldId="300"/>
            <ac:spMk id="2" creationId="{EF710EB3-0787-4424-8C27-841852145BE7}"/>
          </ac:spMkLst>
        </pc:spChg>
      </pc:sldChg>
      <pc:sldChg chg="modSp">
        <pc:chgData name="Chris Alvey" userId="S::calvey00@dmu.ac.uk::0ca81577-0d2b-43c3-8aeb-08f5c699317f" providerId="AD" clId="Web-{EC012FE1-938E-C50D-AA2A-1674FB30974C}" dt="2019-01-28T14:18:34.584" v="53" actId="14100"/>
        <pc:sldMkLst>
          <pc:docMk/>
          <pc:sldMk cId="797957377" sldId="303"/>
        </pc:sldMkLst>
        <pc:spChg chg="mod">
          <ac:chgData name="Chris Alvey" userId="S::calvey00@dmu.ac.uk::0ca81577-0d2b-43c3-8aeb-08f5c699317f" providerId="AD" clId="Web-{EC012FE1-938E-C50D-AA2A-1674FB30974C}" dt="2019-01-28T14:18:34.521" v="52" actId="1076"/>
          <ac:spMkLst>
            <pc:docMk/>
            <pc:sldMk cId="797957377" sldId="303"/>
            <ac:spMk id="2" creationId="{EF710EB3-0787-4424-8C27-841852145BE7}"/>
          </ac:spMkLst>
        </pc:spChg>
        <pc:spChg chg="mod">
          <ac:chgData name="Chris Alvey" userId="S::calvey00@dmu.ac.uk::0ca81577-0d2b-43c3-8aeb-08f5c699317f" providerId="AD" clId="Web-{EC012FE1-938E-C50D-AA2A-1674FB30974C}" dt="2019-01-28T14:18:34.584" v="53" actId="14100"/>
          <ac:spMkLst>
            <pc:docMk/>
            <pc:sldMk cId="797957377" sldId="303"/>
            <ac:spMk id="3" creationId="{08E35235-D6BD-42DD-8D59-5201746302D4}"/>
          </ac:spMkLst>
        </pc:spChg>
      </pc:sldChg>
      <pc:sldChg chg="modSp">
        <pc:chgData name="Chris Alvey" userId="S::calvey00@dmu.ac.uk::0ca81577-0d2b-43c3-8aeb-08f5c699317f" providerId="AD" clId="Web-{EC012FE1-938E-C50D-AA2A-1674FB30974C}" dt="2019-01-28T14:18:44.537" v="57" actId="1076"/>
        <pc:sldMkLst>
          <pc:docMk/>
          <pc:sldMk cId="107633558" sldId="304"/>
        </pc:sldMkLst>
        <pc:spChg chg="mod">
          <ac:chgData name="Chris Alvey" userId="S::calvey00@dmu.ac.uk::0ca81577-0d2b-43c3-8aeb-08f5c699317f" providerId="AD" clId="Web-{EC012FE1-938E-C50D-AA2A-1674FB30974C}" dt="2019-01-28T14:18:39.068" v="55" actId="1076"/>
          <ac:spMkLst>
            <pc:docMk/>
            <pc:sldMk cId="107633558" sldId="304"/>
            <ac:spMk id="2" creationId="{3E5FB469-EF36-4A31-B3D7-0652D64DE443}"/>
          </ac:spMkLst>
        </pc:spChg>
        <pc:spChg chg="mod">
          <ac:chgData name="Chris Alvey" userId="S::calvey00@dmu.ac.uk::0ca81577-0d2b-43c3-8aeb-08f5c699317f" providerId="AD" clId="Web-{EC012FE1-938E-C50D-AA2A-1674FB30974C}" dt="2019-01-28T14:18:44.537" v="57" actId="1076"/>
          <ac:spMkLst>
            <pc:docMk/>
            <pc:sldMk cId="107633558" sldId="304"/>
            <ac:spMk id="3" creationId="{7F538D53-2EE0-48F3-985B-B2B6A98B38F5}"/>
          </ac:spMkLst>
        </pc:spChg>
      </pc:sldChg>
      <pc:sldChg chg="modSp">
        <pc:chgData name="Chris Alvey" userId="S::calvey00@dmu.ac.uk::0ca81577-0d2b-43c3-8aeb-08f5c699317f" providerId="AD" clId="Web-{EC012FE1-938E-C50D-AA2A-1674FB30974C}" dt="2019-01-28T14:17:50.896" v="45" actId="1076"/>
        <pc:sldMkLst>
          <pc:docMk/>
          <pc:sldMk cId="2973670716" sldId="305"/>
        </pc:sldMkLst>
        <pc:spChg chg="mod">
          <ac:chgData name="Chris Alvey" userId="S::calvey00@dmu.ac.uk::0ca81577-0d2b-43c3-8aeb-08f5c699317f" providerId="AD" clId="Web-{EC012FE1-938E-C50D-AA2A-1674FB30974C}" dt="2019-01-28T14:17:37.646" v="41" actId="1076"/>
          <ac:spMkLst>
            <pc:docMk/>
            <pc:sldMk cId="2973670716" sldId="305"/>
            <ac:spMk id="2" creationId="{2F27E703-142C-471C-905A-64C05C8FAB6D}"/>
          </ac:spMkLst>
        </pc:spChg>
        <pc:spChg chg="mod">
          <ac:chgData name="Chris Alvey" userId="S::calvey00@dmu.ac.uk::0ca81577-0d2b-43c3-8aeb-08f5c699317f" providerId="AD" clId="Web-{EC012FE1-938E-C50D-AA2A-1674FB30974C}" dt="2019-01-28T14:17:50.896" v="45" actId="1076"/>
          <ac:spMkLst>
            <pc:docMk/>
            <pc:sldMk cId="2973670716" sldId="305"/>
            <ac:spMk id="3" creationId="{73321863-42B2-4170-A69A-BDD091669617}"/>
          </ac:spMkLst>
        </pc:spChg>
        <pc:spChg chg="mod">
          <ac:chgData name="Chris Alvey" userId="S::calvey00@dmu.ac.uk::0ca81577-0d2b-43c3-8aeb-08f5c699317f" providerId="AD" clId="Web-{EC012FE1-938E-C50D-AA2A-1674FB30974C}" dt="2019-01-28T14:17:44.615" v="43" actId="1076"/>
          <ac:spMkLst>
            <pc:docMk/>
            <pc:sldMk cId="2973670716" sldId="305"/>
            <ac:spMk id="4" creationId="{17A4F248-5CE4-4A16-80AC-B3382F3C5D48}"/>
          </ac:spMkLst>
        </pc:spChg>
      </pc:sldChg>
      <pc:sldChg chg="modSp ord">
        <pc:chgData name="Chris Alvey" userId="S::calvey00@dmu.ac.uk::0ca81577-0d2b-43c3-8aeb-08f5c699317f" providerId="AD" clId="Web-{EC012FE1-938E-C50D-AA2A-1674FB30974C}" dt="2019-01-28T14:28:28.118" v="632" actId="14100"/>
        <pc:sldMkLst>
          <pc:docMk/>
          <pc:sldMk cId="4123091257" sldId="306"/>
        </pc:sldMkLst>
        <pc:spChg chg="mod">
          <ac:chgData name="Chris Alvey" userId="S::calvey00@dmu.ac.uk::0ca81577-0d2b-43c3-8aeb-08f5c699317f" providerId="AD" clId="Web-{EC012FE1-938E-C50D-AA2A-1674FB30974C}" dt="2019-01-28T14:28:24.321" v="631" actId="1076"/>
          <ac:spMkLst>
            <pc:docMk/>
            <pc:sldMk cId="4123091257" sldId="306"/>
            <ac:spMk id="2" creationId="{EF710EB3-0787-4424-8C27-841852145BE7}"/>
          </ac:spMkLst>
        </pc:spChg>
        <pc:spChg chg="mod">
          <ac:chgData name="Chris Alvey" userId="S::calvey00@dmu.ac.uk::0ca81577-0d2b-43c3-8aeb-08f5c699317f" providerId="AD" clId="Web-{EC012FE1-938E-C50D-AA2A-1674FB30974C}" dt="2019-01-28T14:28:28.118" v="632" actId="14100"/>
          <ac:spMkLst>
            <pc:docMk/>
            <pc:sldMk cId="4123091257" sldId="306"/>
            <ac:spMk id="5" creationId="{B3784ABF-57F8-4EA0-9A63-DB3A78BDC51D}"/>
          </ac:spMkLst>
        </pc:spChg>
      </pc:sldChg>
      <pc:sldChg chg="modSp ord">
        <pc:chgData name="Chris Alvey" userId="S::calvey00@dmu.ac.uk::0ca81577-0d2b-43c3-8aeb-08f5c699317f" providerId="AD" clId="Web-{EC012FE1-938E-C50D-AA2A-1674FB30974C}" dt="2019-01-28T14:20:33.037" v="69"/>
        <pc:sldMkLst>
          <pc:docMk/>
          <pc:sldMk cId="2934265260" sldId="308"/>
        </pc:sldMkLst>
        <pc:spChg chg="mod">
          <ac:chgData name="Chris Alvey" userId="S::calvey00@dmu.ac.uk::0ca81577-0d2b-43c3-8aeb-08f5c699317f" providerId="AD" clId="Web-{EC012FE1-938E-C50D-AA2A-1674FB30974C}" dt="2019-01-28T14:18:55.662" v="59" actId="1076"/>
          <ac:spMkLst>
            <pc:docMk/>
            <pc:sldMk cId="2934265260" sldId="308"/>
            <ac:spMk id="5" creationId="{F36DFED0-76EC-48D5-B76A-058C2F48BCEF}"/>
          </ac:spMkLst>
        </pc:spChg>
        <pc:spChg chg="mod">
          <ac:chgData name="Chris Alvey" userId="S::calvey00@dmu.ac.uk::0ca81577-0d2b-43c3-8aeb-08f5c699317f" providerId="AD" clId="Web-{EC012FE1-938E-C50D-AA2A-1674FB30974C}" dt="2019-01-28T14:18:58.912" v="60" actId="14100"/>
          <ac:spMkLst>
            <pc:docMk/>
            <pc:sldMk cId="2934265260" sldId="308"/>
            <ac:spMk id="7" creationId="{E5D306D8-978A-4212-A031-CBDA5ED6588F}"/>
          </ac:spMkLst>
        </pc:spChg>
      </pc:sldChg>
      <pc:sldChg chg="add ord replId">
        <pc:chgData name="Chris Alvey" userId="S::calvey00@dmu.ac.uk::0ca81577-0d2b-43c3-8aeb-08f5c699317f" providerId="AD" clId="Web-{EC012FE1-938E-C50D-AA2A-1674FB30974C}" dt="2019-01-28T14:25:33.351" v="406"/>
        <pc:sldMkLst>
          <pc:docMk/>
          <pc:sldMk cId="3175234851" sldId="309"/>
        </pc:sldMkLst>
      </pc:sldChg>
      <pc:sldChg chg="modSp add replId">
        <pc:chgData name="Chris Alvey" userId="S::calvey00@dmu.ac.uk::0ca81577-0d2b-43c3-8aeb-08f5c699317f" providerId="AD" clId="Web-{EC012FE1-938E-C50D-AA2A-1674FB30974C}" dt="2019-01-28T14:33:33.384" v="993" actId="20577"/>
        <pc:sldMkLst>
          <pc:docMk/>
          <pc:sldMk cId="2714909161" sldId="310"/>
        </pc:sldMkLst>
        <pc:spChg chg="mod">
          <ac:chgData name="Chris Alvey" userId="S::calvey00@dmu.ac.uk::0ca81577-0d2b-43c3-8aeb-08f5c699317f" providerId="AD" clId="Web-{EC012FE1-938E-C50D-AA2A-1674FB30974C}" dt="2019-01-28T14:33:33.384" v="993" actId="20577"/>
          <ac:spMkLst>
            <pc:docMk/>
            <pc:sldMk cId="2714909161" sldId="310"/>
            <ac:spMk id="5" creationId="{B3784ABF-57F8-4EA0-9A63-DB3A78BDC51D}"/>
          </ac:spMkLst>
        </pc:spChg>
      </pc:sldChg>
      <pc:sldChg chg="modSp new">
        <pc:chgData name="Chris Alvey" userId="S::calvey00@dmu.ac.uk::0ca81577-0d2b-43c3-8aeb-08f5c699317f" providerId="AD" clId="Web-{EC012FE1-938E-C50D-AA2A-1674FB30974C}" dt="2019-01-28T14:53:58.609" v="1041" actId="20577"/>
        <pc:sldMkLst>
          <pc:docMk/>
          <pc:sldMk cId="1156101048" sldId="311"/>
        </pc:sldMkLst>
        <pc:spChg chg="mod">
          <ac:chgData name="Chris Alvey" userId="S::calvey00@dmu.ac.uk::0ca81577-0d2b-43c3-8aeb-08f5c699317f" providerId="AD" clId="Web-{EC012FE1-938E-C50D-AA2A-1674FB30974C}" dt="2019-01-28T14:34:10.213" v="1000" actId="1076"/>
          <ac:spMkLst>
            <pc:docMk/>
            <pc:sldMk cId="1156101048" sldId="311"/>
            <ac:spMk id="2" creationId="{C261C75A-10EA-4029-8343-80BB57DC6BB1}"/>
          </ac:spMkLst>
        </pc:spChg>
        <pc:spChg chg="mod">
          <ac:chgData name="Chris Alvey" userId="S::calvey00@dmu.ac.uk::0ca81577-0d2b-43c3-8aeb-08f5c699317f" providerId="AD" clId="Web-{EC012FE1-938E-C50D-AA2A-1674FB30974C}" dt="2019-01-28T14:53:58.609" v="1041" actId="20577"/>
          <ac:spMkLst>
            <pc:docMk/>
            <pc:sldMk cId="1156101048" sldId="311"/>
            <ac:spMk id="3" creationId="{076B05EB-97E9-4B19-BF2C-524AE25949C3}"/>
          </ac:spMkLst>
        </pc:spChg>
      </pc:sldChg>
    </pc:docChg>
  </pc:docChgLst>
</pc:chgInfo>
</file>

<file path=ppt/diagrams/_rels/data5.xml.rels><?xml version="1.0" encoding="UTF-8" standalone="yes"?>
<Relationships xmlns="http://schemas.openxmlformats.org/package/2006/relationships"><Relationship Id="rId2" Type="http://schemas.openxmlformats.org/officeDocument/2006/relationships/hyperlink" Target="https://dictionary.apa.org/competence" TargetMode="External"/><Relationship Id="rId1" Type="http://schemas.openxmlformats.org/officeDocument/2006/relationships/hyperlink" Target="http://www.businessdictionary.com/definition/competence.html"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www.businessdictionary.com/definition/competence.html" TargetMode="External"/><Relationship Id="rId1" Type="http://schemas.openxmlformats.org/officeDocument/2006/relationships/hyperlink" Target="https://dictionary.apa.org/competence"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EC1BE-B2C3-4579-A15A-39A668504937}"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9723737B-E5FF-4D19-8E36-C2D737C9D564}">
      <dgm:prSet/>
      <dgm:spPr/>
      <dgm:t>
        <a:bodyPr/>
        <a:lstStyle/>
        <a:p>
          <a:r>
            <a:rPr lang="en-GB"/>
            <a:t>Welcome</a:t>
          </a:r>
          <a:endParaRPr lang="en-US"/>
        </a:p>
      </dgm:t>
    </dgm:pt>
    <dgm:pt modelId="{68CBA254-6741-41CC-B2F7-7E4FA4A568FE}" type="parTrans" cxnId="{21ED9971-495B-4BB5-8FBB-97D60BC811F6}">
      <dgm:prSet/>
      <dgm:spPr/>
      <dgm:t>
        <a:bodyPr/>
        <a:lstStyle/>
        <a:p>
          <a:endParaRPr lang="en-US"/>
        </a:p>
      </dgm:t>
    </dgm:pt>
    <dgm:pt modelId="{ED63CE46-B8F0-49E2-8907-627F0C1FE9E0}" type="sibTrans" cxnId="{21ED9971-495B-4BB5-8FBB-97D60BC811F6}">
      <dgm:prSet/>
      <dgm:spPr/>
      <dgm:t>
        <a:bodyPr/>
        <a:lstStyle/>
        <a:p>
          <a:endParaRPr lang="en-US"/>
        </a:p>
      </dgm:t>
    </dgm:pt>
    <dgm:pt modelId="{F751A6BC-0038-44AF-81CC-B4EB3BF5A358}">
      <dgm:prSet/>
      <dgm:spPr/>
      <dgm:t>
        <a:bodyPr/>
        <a:lstStyle/>
        <a:p>
          <a:r>
            <a:rPr lang="en-GB"/>
            <a:t>Outline of sessions</a:t>
          </a:r>
          <a:endParaRPr lang="en-US"/>
        </a:p>
      </dgm:t>
    </dgm:pt>
    <dgm:pt modelId="{E76EE24A-97D5-464D-83B2-47C3C0DCB30A}" type="parTrans" cxnId="{265FA2DE-63F6-41FD-A601-DC5F4D2BAD04}">
      <dgm:prSet/>
      <dgm:spPr/>
      <dgm:t>
        <a:bodyPr/>
        <a:lstStyle/>
        <a:p>
          <a:endParaRPr lang="en-US"/>
        </a:p>
      </dgm:t>
    </dgm:pt>
    <dgm:pt modelId="{E17544E6-4A59-4D61-8310-BBA8CF8A563F}" type="sibTrans" cxnId="{265FA2DE-63F6-41FD-A601-DC5F4D2BAD04}">
      <dgm:prSet/>
      <dgm:spPr/>
      <dgm:t>
        <a:bodyPr/>
        <a:lstStyle/>
        <a:p>
          <a:endParaRPr lang="en-US"/>
        </a:p>
      </dgm:t>
    </dgm:pt>
    <dgm:pt modelId="{57B4100F-5DF3-4E42-8195-494C98CFD0A3}">
      <dgm:prSet/>
      <dgm:spPr/>
      <dgm:t>
        <a:bodyPr/>
        <a:lstStyle/>
        <a:p>
          <a:r>
            <a:rPr lang="en-GB"/>
            <a:t>Learning outcomes</a:t>
          </a:r>
          <a:endParaRPr lang="en-US"/>
        </a:p>
      </dgm:t>
    </dgm:pt>
    <dgm:pt modelId="{9BCED017-48D7-41B3-BEA8-8448E831685D}" type="parTrans" cxnId="{9DE17604-4F3B-4B50-BF25-3F749EC2C782}">
      <dgm:prSet/>
      <dgm:spPr/>
      <dgm:t>
        <a:bodyPr/>
        <a:lstStyle/>
        <a:p>
          <a:endParaRPr lang="en-US"/>
        </a:p>
      </dgm:t>
    </dgm:pt>
    <dgm:pt modelId="{631EC3D5-BC3E-4619-9999-2D88FA51ACC2}" type="sibTrans" cxnId="{9DE17604-4F3B-4B50-BF25-3F749EC2C782}">
      <dgm:prSet/>
      <dgm:spPr/>
      <dgm:t>
        <a:bodyPr/>
        <a:lstStyle/>
        <a:p>
          <a:endParaRPr lang="en-US"/>
        </a:p>
      </dgm:t>
    </dgm:pt>
    <dgm:pt modelId="{DFDC0311-8009-4F9E-ACBE-6DACEE1158E9}">
      <dgm:prSet/>
      <dgm:spPr/>
      <dgm:t>
        <a:bodyPr/>
        <a:lstStyle/>
        <a:p>
          <a:r>
            <a:rPr lang="en-GB"/>
            <a:t>Course materials</a:t>
          </a:r>
          <a:endParaRPr lang="en-US"/>
        </a:p>
      </dgm:t>
    </dgm:pt>
    <dgm:pt modelId="{AFAE8E6B-0A20-4E04-ABF6-23AC963E5AB3}" type="parTrans" cxnId="{88EA8CD5-2A76-4A4B-845C-0A27A1FE18F8}">
      <dgm:prSet/>
      <dgm:spPr/>
      <dgm:t>
        <a:bodyPr/>
        <a:lstStyle/>
        <a:p>
          <a:endParaRPr lang="en-US"/>
        </a:p>
      </dgm:t>
    </dgm:pt>
    <dgm:pt modelId="{E650C90E-70A9-4175-976C-FF7DBC5831E3}" type="sibTrans" cxnId="{88EA8CD5-2A76-4A4B-845C-0A27A1FE18F8}">
      <dgm:prSet/>
      <dgm:spPr/>
      <dgm:t>
        <a:bodyPr/>
        <a:lstStyle/>
        <a:p>
          <a:endParaRPr lang="en-US"/>
        </a:p>
      </dgm:t>
    </dgm:pt>
    <dgm:pt modelId="{2D1FF496-AA86-4C17-9AEC-438B2E446C48}">
      <dgm:prSet/>
      <dgm:spPr/>
      <dgm:t>
        <a:bodyPr/>
        <a:lstStyle/>
        <a:p>
          <a:r>
            <a:rPr lang="en-GB"/>
            <a:t>Any questions?</a:t>
          </a:r>
          <a:endParaRPr lang="en-US"/>
        </a:p>
      </dgm:t>
    </dgm:pt>
    <dgm:pt modelId="{9152BD5F-2ED6-474F-8B9E-8E818DB00910}" type="parTrans" cxnId="{CEDFE4A9-E7ED-4ACE-B649-7CBD4EF8F699}">
      <dgm:prSet/>
      <dgm:spPr/>
      <dgm:t>
        <a:bodyPr/>
        <a:lstStyle/>
        <a:p>
          <a:endParaRPr lang="en-US"/>
        </a:p>
      </dgm:t>
    </dgm:pt>
    <dgm:pt modelId="{C3E3D5CF-202F-4A2D-A92B-503CD41F7ED7}" type="sibTrans" cxnId="{CEDFE4A9-E7ED-4ACE-B649-7CBD4EF8F699}">
      <dgm:prSet/>
      <dgm:spPr/>
      <dgm:t>
        <a:bodyPr/>
        <a:lstStyle/>
        <a:p>
          <a:endParaRPr lang="en-US"/>
        </a:p>
      </dgm:t>
    </dgm:pt>
    <dgm:pt modelId="{70017D6C-F3C1-4A35-AA41-1117B2184970}" type="pres">
      <dgm:prSet presAssocID="{5DCEC1BE-B2C3-4579-A15A-39A668504937}" presName="outerComposite" presStyleCnt="0">
        <dgm:presLayoutVars>
          <dgm:chMax val="5"/>
          <dgm:dir/>
          <dgm:resizeHandles val="exact"/>
        </dgm:presLayoutVars>
      </dgm:prSet>
      <dgm:spPr/>
      <dgm:t>
        <a:bodyPr/>
        <a:lstStyle/>
        <a:p>
          <a:endParaRPr lang="en-US"/>
        </a:p>
      </dgm:t>
    </dgm:pt>
    <dgm:pt modelId="{A287091E-1997-49CD-9747-F8535329C0B7}" type="pres">
      <dgm:prSet presAssocID="{5DCEC1BE-B2C3-4579-A15A-39A668504937}" presName="dummyMaxCanvas" presStyleCnt="0">
        <dgm:presLayoutVars/>
      </dgm:prSet>
      <dgm:spPr/>
    </dgm:pt>
    <dgm:pt modelId="{2BEC0363-F47C-40DF-9F59-84F949466408}" type="pres">
      <dgm:prSet presAssocID="{5DCEC1BE-B2C3-4579-A15A-39A668504937}" presName="FiveNodes_1" presStyleLbl="node1" presStyleIdx="0" presStyleCnt="5">
        <dgm:presLayoutVars>
          <dgm:bulletEnabled val="1"/>
        </dgm:presLayoutVars>
      </dgm:prSet>
      <dgm:spPr/>
      <dgm:t>
        <a:bodyPr/>
        <a:lstStyle/>
        <a:p>
          <a:endParaRPr lang="en-US"/>
        </a:p>
      </dgm:t>
    </dgm:pt>
    <dgm:pt modelId="{66AA41E4-E892-4502-9A87-932378B187ED}" type="pres">
      <dgm:prSet presAssocID="{5DCEC1BE-B2C3-4579-A15A-39A668504937}" presName="FiveNodes_2" presStyleLbl="node1" presStyleIdx="1" presStyleCnt="5">
        <dgm:presLayoutVars>
          <dgm:bulletEnabled val="1"/>
        </dgm:presLayoutVars>
      </dgm:prSet>
      <dgm:spPr/>
      <dgm:t>
        <a:bodyPr/>
        <a:lstStyle/>
        <a:p>
          <a:endParaRPr lang="en-US"/>
        </a:p>
      </dgm:t>
    </dgm:pt>
    <dgm:pt modelId="{2763CABD-092E-4E99-815D-2BEDC8395A08}" type="pres">
      <dgm:prSet presAssocID="{5DCEC1BE-B2C3-4579-A15A-39A668504937}" presName="FiveNodes_3" presStyleLbl="node1" presStyleIdx="2" presStyleCnt="5">
        <dgm:presLayoutVars>
          <dgm:bulletEnabled val="1"/>
        </dgm:presLayoutVars>
      </dgm:prSet>
      <dgm:spPr/>
      <dgm:t>
        <a:bodyPr/>
        <a:lstStyle/>
        <a:p>
          <a:endParaRPr lang="en-US"/>
        </a:p>
      </dgm:t>
    </dgm:pt>
    <dgm:pt modelId="{01E196BE-BB09-4381-84E6-C72DEDC38BC0}" type="pres">
      <dgm:prSet presAssocID="{5DCEC1BE-B2C3-4579-A15A-39A668504937}" presName="FiveNodes_4" presStyleLbl="node1" presStyleIdx="3" presStyleCnt="5">
        <dgm:presLayoutVars>
          <dgm:bulletEnabled val="1"/>
        </dgm:presLayoutVars>
      </dgm:prSet>
      <dgm:spPr/>
      <dgm:t>
        <a:bodyPr/>
        <a:lstStyle/>
        <a:p>
          <a:endParaRPr lang="en-US"/>
        </a:p>
      </dgm:t>
    </dgm:pt>
    <dgm:pt modelId="{8D4B92ED-E27E-4F45-A68E-494CFB216CF0}" type="pres">
      <dgm:prSet presAssocID="{5DCEC1BE-B2C3-4579-A15A-39A668504937}" presName="FiveNodes_5" presStyleLbl="node1" presStyleIdx="4" presStyleCnt="5">
        <dgm:presLayoutVars>
          <dgm:bulletEnabled val="1"/>
        </dgm:presLayoutVars>
      </dgm:prSet>
      <dgm:spPr/>
      <dgm:t>
        <a:bodyPr/>
        <a:lstStyle/>
        <a:p>
          <a:endParaRPr lang="en-US"/>
        </a:p>
      </dgm:t>
    </dgm:pt>
    <dgm:pt modelId="{D14FC0F1-3238-4BFB-89FF-BC524A01F079}" type="pres">
      <dgm:prSet presAssocID="{5DCEC1BE-B2C3-4579-A15A-39A668504937}" presName="FiveConn_1-2" presStyleLbl="fgAccFollowNode1" presStyleIdx="0" presStyleCnt="4">
        <dgm:presLayoutVars>
          <dgm:bulletEnabled val="1"/>
        </dgm:presLayoutVars>
      </dgm:prSet>
      <dgm:spPr/>
      <dgm:t>
        <a:bodyPr/>
        <a:lstStyle/>
        <a:p>
          <a:endParaRPr lang="en-US"/>
        </a:p>
      </dgm:t>
    </dgm:pt>
    <dgm:pt modelId="{19510DD9-6045-478B-85C0-2B28A087FCD7}" type="pres">
      <dgm:prSet presAssocID="{5DCEC1BE-B2C3-4579-A15A-39A668504937}" presName="FiveConn_2-3" presStyleLbl="fgAccFollowNode1" presStyleIdx="1" presStyleCnt="4">
        <dgm:presLayoutVars>
          <dgm:bulletEnabled val="1"/>
        </dgm:presLayoutVars>
      </dgm:prSet>
      <dgm:spPr/>
      <dgm:t>
        <a:bodyPr/>
        <a:lstStyle/>
        <a:p>
          <a:endParaRPr lang="en-US"/>
        </a:p>
      </dgm:t>
    </dgm:pt>
    <dgm:pt modelId="{75D65392-9389-43BA-A7CA-18413DAC67C8}" type="pres">
      <dgm:prSet presAssocID="{5DCEC1BE-B2C3-4579-A15A-39A668504937}" presName="FiveConn_3-4" presStyleLbl="fgAccFollowNode1" presStyleIdx="2" presStyleCnt="4">
        <dgm:presLayoutVars>
          <dgm:bulletEnabled val="1"/>
        </dgm:presLayoutVars>
      </dgm:prSet>
      <dgm:spPr/>
      <dgm:t>
        <a:bodyPr/>
        <a:lstStyle/>
        <a:p>
          <a:endParaRPr lang="en-US"/>
        </a:p>
      </dgm:t>
    </dgm:pt>
    <dgm:pt modelId="{18A783B4-F89C-41C8-A82F-4AE57BB8FC26}" type="pres">
      <dgm:prSet presAssocID="{5DCEC1BE-B2C3-4579-A15A-39A668504937}" presName="FiveConn_4-5" presStyleLbl="fgAccFollowNode1" presStyleIdx="3" presStyleCnt="4">
        <dgm:presLayoutVars>
          <dgm:bulletEnabled val="1"/>
        </dgm:presLayoutVars>
      </dgm:prSet>
      <dgm:spPr/>
      <dgm:t>
        <a:bodyPr/>
        <a:lstStyle/>
        <a:p>
          <a:endParaRPr lang="en-US"/>
        </a:p>
      </dgm:t>
    </dgm:pt>
    <dgm:pt modelId="{E27227B6-AAD5-4BDD-A553-36B0F5EF78A9}" type="pres">
      <dgm:prSet presAssocID="{5DCEC1BE-B2C3-4579-A15A-39A668504937}" presName="FiveNodes_1_text" presStyleLbl="node1" presStyleIdx="4" presStyleCnt="5">
        <dgm:presLayoutVars>
          <dgm:bulletEnabled val="1"/>
        </dgm:presLayoutVars>
      </dgm:prSet>
      <dgm:spPr/>
      <dgm:t>
        <a:bodyPr/>
        <a:lstStyle/>
        <a:p>
          <a:endParaRPr lang="en-US"/>
        </a:p>
      </dgm:t>
    </dgm:pt>
    <dgm:pt modelId="{14196979-EDA7-40EE-A466-203A7E33394F}" type="pres">
      <dgm:prSet presAssocID="{5DCEC1BE-B2C3-4579-A15A-39A668504937}" presName="FiveNodes_2_text" presStyleLbl="node1" presStyleIdx="4" presStyleCnt="5">
        <dgm:presLayoutVars>
          <dgm:bulletEnabled val="1"/>
        </dgm:presLayoutVars>
      </dgm:prSet>
      <dgm:spPr/>
      <dgm:t>
        <a:bodyPr/>
        <a:lstStyle/>
        <a:p>
          <a:endParaRPr lang="en-US"/>
        </a:p>
      </dgm:t>
    </dgm:pt>
    <dgm:pt modelId="{195A1F5C-3CAC-43B0-91C2-DADE7E1B06EF}" type="pres">
      <dgm:prSet presAssocID="{5DCEC1BE-B2C3-4579-A15A-39A668504937}" presName="FiveNodes_3_text" presStyleLbl="node1" presStyleIdx="4" presStyleCnt="5">
        <dgm:presLayoutVars>
          <dgm:bulletEnabled val="1"/>
        </dgm:presLayoutVars>
      </dgm:prSet>
      <dgm:spPr/>
      <dgm:t>
        <a:bodyPr/>
        <a:lstStyle/>
        <a:p>
          <a:endParaRPr lang="en-US"/>
        </a:p>
      </dgm:t>
    </dgm:pt>
    <dgm:pt modelId="{A57651AE-B104-4B2E-815A-07E48B46D65F}" type="pres">
      <dgm:prSet presAssocID="{5DCEC1BE-B2C3-4579-A15A-39A668504937}" presName="FiveNodes_4_text" presStyleLbl="node1" presStyleIdx="4" presStyleCnt="5">
        <dgm:presLayoutVars>
          <dgm:bulletEnabled val="1"/>
        </dgm:presLayoutVars>
      </dgm:prSet>
      <dgm:spPr/>
      <dgm:t>
        <a:bodyPr/>
        <a:lstStyle/>
        <a:p>
          <a:endParaRPr lang="en-US"/>
        </a:p>
      </dgm:t>
    </dgm:pt>
    <dgm:pt modelId="{7FF4C057-680A-4A20-A2C2-A54E33DF8506}" type="pres">
      <dgm:prSet presAssocID="{5DCEC1BE-B2C3-4579-A15A-39A668504937}" presName="FiveNodes_5_text" presStyleLbl="node1" presStyleIdx="4" presStyleCnt="5">
        <dgm:presLayoutVars>
          <dgm:bulletEnabled val="1"/>
        </dgm:presLayoutVars>
      </dgm:prSet>
      <dgm:spPr/>
      <dgm:t>
        <a:bodyPr/>
        <a:lstStyle/>
        <a:p>
          <a:endParaRPr lang="en-US"/>
        </a:p>
      </dgm:t>
    </dgm:pt>
  </dgm:ptLst>
  <dgm:cxnLst>
    <dgm:cxn modelId="{AE7048E5-266F-440D-B311-3F4550020894}" type="presOf" srcId="{9723737B-E5FF-4D19-8E36-C2D737C9D564}" destId="{E27227B6-AAD5-4BDD-A553-36B0F5EF78A9}" srcOrd="1" destOrd="0" presId="urn:microsoft.com/office/officeart/2005/8/layout/vProcess5"/>
    <dgm:cxn modelId="{E69C570F-98D0-4A29-A2BC-9CB5ED22936D}" type="presOf" srcId="{F751A6BC-0038-44AF-81CC-B4EB3BF5A358}" destId="{14196979-EDA7-40EE-A466-203A7E33394F}" srcOrd="1" destOrd="0" presId="urn:microsoft.com/office/officeart/2005/8/layout/vProcess5"/>
    <dgm:cxn modelId="{3D35DAF0-4A0C-43F5-A036-D788E918E0C6}" type="presOf" srcId="{DFDC0311-8009-4F9E-ACBE-6DACEE1158E9}" destId="{01E196BE-BB09-4381-84E6-C72DEDC38BC0}" srcOrd="0" destOrd="0" presId="urn:microsoft.com/office/officeart/2005/8/layout/vProcess5"/>
    <dgm:cxn modelId="{D2ECC538-931A-4DE1-AC96-32AD972249BE}" type="presOf" srcId="{ED63CE46-B8F0-49E2-8907-627F0C1FE9E0}" destId="{D14FC0F1-3238-4BFB-89FF-BC524A01F079}" srcOrd="0" destOrd="0" presId="urn:microsoft.com/office/officeart/2005/8/layout/vProcess5"/>
    <dgm:cxn modelId="{1A78B386-D553-48E9-AEB0-354A2A2982A4}" type="presOf" srcId="{57B4100F-5DF3-4E42-8195-494C98CFD0A3}" destId="{2763CABD-092E-4E99-815D-2BEDC8395A08}" srcOrd="0" destOrd="0" presId="urn:microsoft.com/office/officeart/2005/8/layout/vProcess5"/>
    <dgm:cxn modelId="{D0101AC3-8D46-46AF-814B-63F9AF19B38A}" type="presOf" srcId="{DFDC0311-8009-4F9E-ACBE-6DACEE1158E9}" destId="{A57651AE-B104-4B2E-815A-07E48B46D65F}" srcOrd="1" destOrd="0" presId="urn:microsoft.com/office/officeart/2005/8/layout/vProcess5"/>
    <dgm:cxn modelId="{A5B1B0C4-FD63-4034-9EFB-1AF6238FB06F}" type="presOf" srcId="{631EC3D5-BC3E-4619-9999-2D88FA51ACC2}" destId="{75D65392-9389-43BA-A7CA-18413DAC67C8}" srcOrd="0" destOrd="0" presId="urn:microsoft.com/office/officeart/2005/8/layout/vProcess5"/>
    <dgm:cxn modelId="{D42012ED-8C69-4FB1-B7B9-FE5677600C93}" type="presOf" srcId="{2D1FF496-AA86-4C17-9AEC-438B2E446C48}" destId="{7FF4C057-680A-4A20-A2C2-A54E33DF8506}" srcOrd="1" destOrd="0" presId="urn:microsoft.com/office/officeart/2005/8/layout/vProcess5"/>
    <dgm:cxn modelId="{9DE17604-4F3B-4B50-BF25-3F749EC2C782}" srcId="{5DCEC1BE-B2C3-4579-A15A-39A668504937}" destId="{57B4100F-5DF3-4E42-8195-494C98CFD0A3}" srcOrd="2" destOrd="0" parTransId="{9BCED017-48D7-41B3-BEA8-8448E831685D}" sibTransId="{631EC3D5-BC3E-4619-9999-2D88FA51ACC2}"/>
    <dgm:cxn modelId="{265FA2DE-63F6-41FD-A601-DC5F4D2BAD04}" srcId="{5DCEC1BE-B2C3-4579-A15A-39A668504937}" destId="{F751A6BC-0038-44AF-81CC-B4EB3BF5A358}" srcOrd="1" destOrd="0" parTransId="{E76EE24A-97D5-464D-83B2-47C3C0DCB30A}" sibTransId="{E17544E6-4A59-4D61-8310-BBA8CF8A563F}"/>
    <dgm:cxn modelId="{70C49452-8FBE-4862-B782-2E9D04152680}" type="presOf" srcId="{9723737B-E5FF-4D19-8E36-C2D737C9D564}" destId="{2BEC0363-F47C-40DF-9F59-84F949466408}" srcOrd="0" destOrd="0" presId="urn:microsoft.com/office/officeart/2005/8/layout/vProcess5"/>
    <dgm:cxn modelId="{21ED9971-495B-4BB5-8FBB-97D60BC811F6}" srcId="{5DCEC1BE-B2C3-4579-A15A-39A668504937}" destId="{9723737B-E5FF-4D19-8E36-C2D737C9D564}" srcOrd="0" destOrd="0" parTransId="{68CBA254-6741-41CC-B2F7-7E4FA4A568FE}" sibTransId="{ED63CE46-B8F0-49E2-8907-627F0C1FE9E0}"/>
    <dgm:cxn modelId="{BAEEDF91-5BBD-4C91-8B89-B43684C48CDE}" type="presOf" srcId="{F751A6BC-0038-44AF-81CC-B4EB3BF5A358}" destId="{66AA41E4-E892-4502-9A87-932378B187ED}" srcOrd="0" destOrd="0" presId="urn:microsoft.com/office/officeart/2005/8/layout/vProcess5"/>
    <dgm:cxn modelId="{E791C02C-6729-4E66-B86E-5A588EABCD24}" type="presOf" srcId="{E17544E6-4A59-4D61-8310-BBA8CF8A563F}" destId="{19510DD9-6045-478B-85C0-2B28A087FCD7}" srcOrd="0" destOrd="0" presId="urn:microsoft.com/office/officeart/2005/8/layout/vProcess5"/>
    <dgm:cxn modelId="{C3361075-41CB-4DEF-9EA8-129D774CA5A6}" type="presOf" srcId="{5DCEC1BE-B2C3-4579-A15A-39A668504937}" destId="{70017D6C-F3C1-4A35-AA41-1117B2184970}" srcOrd="0" destOrd="0" presId="urn:microsoft.com/office/officeart/2005/8/layout/vProcess5"/>
    <dgm:cxn modelId="{CEDFE4A9-E7ED-4ACE-B649-7CBD4EF8F699}" srcId="{5DCEC1BE-B2C3-4579-A15A-39A668504937}" destId="{2D1FF496-AA86-4C17-9AEC-438B2E446C48}" srcOrd="4" destOrd="0" parTransId="{9152BD5F-2ED6-474F-8B9E-8E818DB00910}" sibTransId="{C3E3D5CF-202F-4A2D-A92B-503CD41F7ED7}"/>
    <dgm:cxn modelId="{2A625034-1EE2-4A4B-9184-627BF401C0C6}" type="presOf" srcId="{2D1FF496-AA86-4C17-9AEC-438B2E446C48}" destId="{8D4B92ED-E27E-4F45-A68E-494CFB216CF0}" srcOrd="0" destOrd="0" presId="urn:microsoft.com/office/officeart/2005/8/layout/vProcess5"/>
    <dgm:cxn modelId="{2F077EA2-22D6-4044-9D67-BB31490BB549}" type="presOf" srcId="{57B4100F-5DF3-4E42-8195-494C98CFD0A3}" destId="{195A1F5C-3CAC-43B0-91C2-DADE7E1B06EF}" srcOrd="1" destOrd="0" presId="urn:microsoft.com/office/officeart/2005/8/layout/vProcess5"/>
    <dgm:cxn modelId="{88EA8CD5-2A76-4A4B-845C-0A27A1FE18F8}" srcId="{5DCEC1BE-B2C3-4579-A15A-39A668504937}" destId="{DFDC0311-8009-4F9E-ACBE-6DACEE1158E9}" srcOrd="3" destOrd="0" parTransId="{AFAE8E6B-0A20-4E04-ABF6-23AC963E5AB3}" sibTransId="{E650C90E-70A9-4175-976C-FF7DBC5831E3}"/>
    <dgm:cxn modelId="{74779189-C093-4B5D-A6DE-06D233EF9068}" type="presOf" srcId="{E650C90E-70A9-4175-976C-FF7DBC5831E3}" destId="{18A783B4-F89C-41C8-A82F-4AE57BB8FC26}" srcOrd="0" destOrd="0" presId="urn:microsoft.com/office/officeart/2005/8/layout/vProcess5"/>
    <dgm:cxn modelId="{F935FC04-68A3-4557-B9F3-29772610C256}" type="presParOf" srcId="{70017D6C-F3C1-4A35-AA41-1117B2184970}" destId="{A287091E-1997-49CD-9747-F8535329C0B7}" srcOrd="0" destOrd="0" presId="urn:microsoft.com/office/officeart/2005/8/layout/vProcess5"/>
    <dgm:cxn modelId="{8CFE532A-128C-4F5E-8773-23C6ED97A9D8}" type="presParOf" srcId="{70017D6C-F3C1-4A35-AA41-1117B2184970}" destId="{2BEC0363-F47C-40DF-9F59-84F949466408}" srcOrd="1" destOrd="0" presId="urn:microsoft.com/office/officeart/2005/8/layout/vProcess5"/>
    <dgm:cxn modelId="{569F3BFB-B459-48B5-B45D-ABD713580921}" type="presParOf" srcId="{70017D6C-F3C1-4A35-AA41-1117B2184970}" destId="{66AA41E4-E892-4502-9A87-932378B187ED}" srcOrd="2" destOrd="0" presId="urn:microsoft.com/office/officeart/2005/8/layout/vProcess5"/>
    <dgm:cxn modelId="{9E625E0B-7F75-4E9F-B819-BA72846A4698}" type="presParOf" srcId="{70017D6C-F3C1-4A35-AA41-1117B2184970}" destId="{2763CABD-092E-4E99-815D-2BEDC8395A08}" srcOrd="3" destOrd="0" presId="urn:microsoft.com/office/officeart/2005/8/layout/vProcess5"/>
    <dgm:cxn modelId="{713169E3-E799-4100-9E4A-4713D505DD59}" type="presParOf" srcId="{70017D6C-F3C1-4A35-AA41-1117B2184970}" destId="{01E196BE-BB09-4381-84E6-C72DEDC38BC0}" srcOrd="4" destOrd="0" presId="urn:microsoft.com/office/officeart/2005/8/layout/vProcess5"/>
    <dgm:cxn modelId="{687901D2-56F8-4B00-B0E9-93316C6CAE84}" type="presParOf" srcId="{70017D6C-F3C1-4A35-AA41-1117B2184970}" destId="{8D4B92ED-E27E-4F45-A68E-494CFB216CF0}" srcOrd="5" destOrd="0" presId="urn:microsoft.com/office/officeart/2005/8/layout/vProcess5"/>
    <dgm:cxn modelId="{C8ADA226-77DD-41C9-B28D-17161293030A}" type="presParOf" srcId="{70017D6C-F3C1-4A35-AA41-1117B2184970}" destId="{D14FC0F1-3238-4BFB-89FF-BC524A01F079}" srcOrd="6" destOrd="0" presId="urn:microsoft.com/office/officeart/2005/8/layout/vProcess5"/>
    <dgm:cxn modelId="{898D85BC-3B52-4EC8-8910-E731BC20A76D}" type="presParOf" srcId="{70017D6C-F3C1-4A35-AA41-1117B2184970}" destId="{19510DD9-6045-478B-85C0-2B28A087FCD7}" srcOrd="7" destOrd="0" presId="urn:microsoft.com/office/officeart/2005/8/layout/vProcess5"/>
    <dgm:cxn modelId="{B6C0C651-36B1-4988-983F-4D0AB76B675F}" type="presParOf" srcId="{70017D6C-F3C1-4A35-AA41-1117B2184970}" destId="{75D65392-9389-43BA-A7CA-18413DAC67C8}" srcOrd="8" destOrd="0" presId="urn:microsoft.com/office/officeart/2005/8/layout/vProcess5"/>
    <dgm:cxn modelId="{BBCE0DE0-2929-4AEC-B615-FB150F7D5198}" type="presParOf" srcId="{70017D6C-F3C1-4A35-AA41-1117B2184970}" destId="{18A783B4-F89C-41C8-A82F-4AE57BB8FC26}" srcOrd="9" destOrd="0" presId="urn:microsoft.com/office/officeart/2005/8/layout/vProcess5"/>
    <dgm:cxn modelId="{7663D53D-03E9-4A16-8629-D2F704396848}" type="presParOf" srcId="{70017D6C-F3C1-4A35-AA41-1117B2184970}" destId="{E27227B6-AAD5-4BDD-A553-36B0F5EF78A9}" srcOrd="10" destOrd="0" presId="urn:microsoft.com/office/officeart/2005/8/layout/vProcess5"/>
    <dgm:cxn modelId="{8D7F294C-EA5D-475B-9167-EBA4C6DEE4C5}" type="presParOf" srcId="{70017D6C-F3C1-4A35-AA41-1117B2184970}" destId="{14196979-EDA7-40EE-A466-203A7E33394F}" srcOrd="11" destOrd="0" presId="urn:microsoft.com/office/officeart/2005/8/layout/vProcess5"/>
    <dgm:cxn modelId="{7B67B3A2-FF9C-4546-8A7D-F409048CEE46}" type="presParOf" srcId="{70017D6C-F3C1-4A35-AA41-1117B2184970}" destId="{195A1F5C-3CAC-43B0-91C2-DADE7E1B06EF}" srcOrd="12" destOrd="0" presId="urn:microsoft.com/office/officeart/2005/8/layout/vProcess5"/>
    <dgm:cxn modelId="{AF8F12AF-2105-4D41-99A8-B5E9FEB62EAE}" type="presParOf" srcId="{70017D6C-F3C1-4A35-AA41-1117B2184970}" destId="{A57651AE-B104-4B2E-815A-07E48B46D65F}" srcOrd="13" destOrd="0" presId="urn:microsoft.com/office/officeart/2005/8/layout/vProcess5"/>
    <dgm:cxn modelId="{A9B40E90-9E56-42E5-B53C-7756E7E86A49}" type="presParOf" srcId="{70017D6C-F3C1-4A35-AA41-1117B2184970}" destId="{7FF4C057-680A-4A20-A2C2-A54E33DF8506}"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851C38-E565-4174-8EC7-F897BE06BB69}"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F3A33ECC-D494-425C-A003-45134128AE18}">
      <dgm:prSet/>
      <dgm:spPr/>
      <dgm:t>
        <a:bodyPr/>
        <a:lstStyle/>
        <a:p>
          <a:r>
            <a:rPr lang="en-US" b="0" i="0">
              <a:solidFill>
                <a:schemeClr val="tx1"/>
              </a:solidFill>
            </a:rPr>
            <a:t>Mentoring:</a:t>
          </a:r>
          <a:endParaRPr lang="en-US" sz="3000">
            <a:solidFill>
              <a:schemeClr val="tx1"/>
            </a:solidFill>
            <a:latin typeface="Century Gothic"/>
          </a:endParaRPr>
        </a:p>
      </dgm:t>
    </dgm:pt>
    <dgm:pt modelId="{92AFC6B9-D8EC-4195-B279-22E2A0CD5115}" type="parTrans" cxnId="{CD565D42-E0B1-40BF-96FD-EE598965F0F0}">
      <dgm:prSet/>
      <dgm:spPr/>
      <dgm:t>
        <a:bodyPr/>
        <a:lstStyle/>
        <a:p>
          <a:endParaRPr lang="en-US"/>
        </a:p>
      </dgm:t>
    </dgm:pt>
    <dgm:pt modelId="{CB0D8767-DAF3-42DE-80E8-12E8AF4F710D}" type="sibTrans" cxnId="{CD565D42-E0B1-40BF-96FD-EE598965F0F0}">
      <dgm:prSet/>
      <dgm:spPr/>
      <dgm:t>
        <a:bodyPr/>
        <a:lstStyle/>
        <a:p>
          <a:endParaRPr lang="en-US"/>
        </a:p>
      </dgm:t>
    </dgm:pt>
    <dgm:pt modelId="{E813428D-E9BF-4BEA-9079-3F0DD16672AC}">
      <dgm:prSet/>
      <dgm:spPr/>
      <dgm:t>
        <a:bodyPr/>
        <a:lstStyle/>
        <a:p>
          <a:r>
            <a:rPr lang="en-US" b="1" i="0">
              <a:solidFill>
                <a:schemeClr val="tx1"/>
              </a:solidFill>
            </a:rPr>
            <a:t>Is relationship oriented. </a:t>
          </a:r>
          <a:r>
            <a:rPr lang="en-US" i="0">
              <a:solidFill>
                <a:schemeClr val="tx1"/>
              </a:solidFill>
            </a:rPr>
            <a:t>It seeks to provide a safe environment where the mentee shares whatever </a:t>
          </a:r>
          <a:r>
            <a:rPr lang="en-US" b="0" i="0">
              <a:solidFill>
                <a:schemeClr val="tx1"/>
              </a:solidFill>
            </a:rPr>
            <a:t>issues affect their professional and personal success. Although specific learning goals or competencies may be used as a basis for creating the relationship, its focus goes beyond these areas to include things, such as work/life balance, self-confidence, self-perception, and how the personal influences the professional.</a:t>
          </a:r>
          <a:endParaRPr lang="en-US">
            <a:solidFill>
              <a:schemeClr val="tx1"/>
            </a:solidFill>
          </a:endParaRPr>
        </a:p>
      </dgm:t>
    </dgm:pt>
    <dgm:pt modelId="{FC68AB4F-14C5-4E0D-A90B-870AD9DBF1C8}" type="parTrans" cxnId="{E1454778-6099-46F5-8C6B-5C9FD36A7BDE}">
      <dgm:prSet/>
      <dgm:spPr/>
      <dgm:t>
        <a:bodyPr/>
        <a:lstStyle/>
        <a:p>
          <a:endParaRPr lang="en-US"/>
        </a:p>
      </dgm:t>
    </dgm:pt>
    <dgm:pt modelId="{A987AD69-0FCE-4FC3-9E14-A88AACABC255}" type="sibTrans" cxnId="{E1454778-6099-46F5-8C6B-5C9FD36A7BDE}">
      <dgm:prSet/>
      <dgm:spPr/>
      <dgm:t>
        <a:bodyPr/>
        <a:lstStyle/>
        <a:p>
          <a:endParaRPr lang="en-US"/>
        </a:p>
      </dgm:t>
    </dgm:pt>
    <dgm:pt modelId="{0224F4C3-8B46-4BBB-9BBA-EF43FC8FE24D}">
      <dgm:prSet/>
      <dgm:spPr/>
      <dgm:t>
        <a:bodyPr/>
        <a:lstStyle/>
        <a:p>
          <a:r>
            <a:rPr lang="en-US" b="1" i="0">
              <a:solidFill>
                <a:schemeClr val="tx1"/>
              </a:solidFill>
            </a:rPr>
            <a:t>Is always long term. </a:t>
          </a:r>
          <a:r>
            <a:rPr lang="en-US" i="0">
              <a:solidFill>
                <a:schemeClr val="tx1"/>
              </a:solidFill>
            </a:rPr>
            <a:t>Mentoring, to </a:t>
          </a:r>
          <a:r>
            <a:rPr lang="en-US" b="0" i="0">
              <a:solidFill>
                <a:schemeClr val="tx1"/>
              </a:solidFill>
            </a:rPr>
            <a:t>be successful, requires time in which both partners can learn about one another and build a climate of trust that creates an environment in which the mentee can feel secure in sharing the real issues that impact their success. Successful mentoring relationships last nine months to a year.</a:t>
          </a:r>
          <a:endParaRPr lang="en-US">
            <a:solidFill>
              <a:schemeClr val="tx1"/>
            </a:solidFill>
          </a:endParaRPr>
        </a:p>
      </dgm:t>
    </dgm:pt>
    <dgm:pt modelId="{781706D5-584D-453F-B305-B6B69F67A73B}" type="parTrans" cxnId="{646233C8-F3F2-491D-B00F-E802B99D74BF}">
      <dgm:prSet/>
      <dgm:spPr/>
      <dgm:t>
        <a:bodyPr/>
        <a:lstStyle/>
        <a:p>
          <a:endParaRPr lang="en-US"/>
        </a:p>
      </dgm:t>
    </dgm:pt>
    <dgm:pt modelId="{1208B3D0-EB0E-407C-8015-41E2DD20677F}" type="sibTrans" cxnId="{646233C8-F3F2-491D-B00F-E802B99D74BF}">
      <dgm:prSet/>
      <dgm:spPr/>
      <dgm:t>
        <a:bodyPr/>
        <a:lstStyle/>
        <a:p>
          <a:endParaRPr lang="en-US"/>
        </a:p>
      </dgm:t>
    </dgm:pt>
    <dgm:pt modelId="{A6919B44-1E3D-45D5-8625-6C2F39E57731}">
      <dgm:prSet/>
      <dgm:spPr/>
      <dgm:t>
        <a:bodyPr/>
        <a:lstStyle/>
        <a:p>
          <a:r>
            <a:rPr lang="en-US" b="1" i="0">
              <a:solidFill>
                <a:schemeClr val="tx1"/>
              </a:solidFill>
            </a:rPr>
            <a:t>Is development driven</a:t>
          </a:r>
          <a:r>
            <a:rPr lang="en-US" i="0">
              <a:solidFill>
                <a:schemeClr val="tx1"/>
              </a:solidFill>
            </a:rPr>
            <a:t>.</a:t>
          </a:r>
          <a:r>
            <a:rPr lang="en-US" b="0" i="0">
              <a:solidFill>
                <a:schemeClr val="tx1"/>
              </a:solidFill>
            </a:rPr>
            <a:t>Its purpose is to develop the individual not only for the current job, but also for the future. This distinction differentiates the role of the immediate manager and that of the mentor. It also reduces the possibility of creating conflict between the employee's manager and the mentor.</a:t>
          </a:r>
          <a:endParaRPr lang="en-US">
            <a:solidFill>
              <a:schemeClr val="tx1"/>
            </a:solidFill>
          </a:endParaRPr>
        </a:p>
      </dgm:t>
    </dgm:pt>
    <dgm:pt modelId="{50868257-82CE-4F3C-B61B-DBFADFB183CE}" type="parTrans" cxnId="{E296A5A8-D515-479C-AF07-56CF7219E4FC}">
      <dgm:prSet/>
      <dgm:spPr/>
      <dgm:t>
        <a:bodyPr/>
        <a:lstStyle/>
        <a:p>
          <a:endParaRPr lang="en-US"/>
        </a:p>
      </dgm:t>
    </dgm:pt>
    <dgm:pt modelId="{2BACA1B0-6422-40F1-BBA3-2076D2FE1A0B}" type="sibTrans" cxnId="{E296A5A8-D515-479C-AF07-56CF7219E4FC}">
      <dgm:prSet/>
      <dgm:spPr/>
      <dgm:t>
        <a:bodyPr/>
        <a:lstStyle/>
        <a:p>
          <a:endParaRPr lang="en-US"/>
        </a:p>
      </dgm:t>
    </dgm:pt>
    <dgm:pt modelId="{61B73896-648E-47AD-99E8-AEA52C536429}">
      <dgm:prSet/>
      <dgm:spPr/>
      <dgm:t>
        <a:bodyPr/>
        <a:lstStyle/>
        <a:p>
          <a:r>
            <a:rPr lang="en-US" b="1" i="0">
              <a:solidFill>
                <a:schemeClr val="tx1"/>
              </a:solidFill>
            </a:rPr>
            <a:t>requires a design phase </a:t>
          </a:r>
          <a:r>
            <a:rPr lang="en-US" i="0">
              <a:solidFill>
                <a:schemeClr val="tx1"/>
              </a:solidFill>
            </a:rPr>
            <a:t>in order to determine the strategic purpose for mentoring, the focus areas of the relationship, the specific mentoring models, and the specific components that will guide the relationship, especially the matching process</a:t>
          </a:r>
          <a:r>
            <a:rPr lang="en-US" b="0" i="0">
              <a:solidFill>
                <a:schemeClr val="tx1"/>
              </a:solidFill>
            </a:rPr>
            <a:t>.</a:t>
          </a:r>
          <a:endParaRPr lang="en-US">
            <a:solidFill>
              <a:schemeClr val="tx1"/>
            </a:solidFill>
          </a:endParaRPr>
        </a:p>
      </dgm:t>
    </dgm:pt>
    <dgm:pt modelId="{A9E2714D-9B62-4623-966A-04F320D66700}" type="parTrans" cxnId="{C738EB1A-A3FC-432B-AC2B-7EC89AB23273}">
      <dgm:prSet/>
      <dgm:spPr/>
      <dgm:t>
        <a:bodyPr/>
        <a:lstStyle/>
        <a:p>
          <a:endParaRPr lang="en-US"/>
        </a:p>
      </dgm:t>
    </dgm:pt>
    <dgm:pt modelId="{6C572E31-D729-4B96-A1C6-7B36169084A1}" type="sibTrans" cxnId="{C738EB1A-A3FC-432B-AC2B-7EC89AB23273}">
      <dgm:prSet/>
      <dgm:spPr/>
      <dgm:t>
        <a:bodyPr/>
        <a:lstStyle/>
        <a:p>
          <a:endParaRPr lang="en-US"/>
        </a:p>
      </dgm:t>
    </dgm:pt>
    <dgm:pt modelId="{9D7301B8-6690-4399-B1D4-F50565F431C5}">
      <dgm:prSet/>
      <dgm:spPr/>
      <dgm:t>
        <a:bodyPr/>
        <a:lstStyle/>
        <a:p>
          <a:r>
            <a:rPr lang="en-US" b="1" i="0">
              <a:solidFill>
                <a:schemeClr val="tx1"/>
              </a:solidFill>
            </a:rPr>
            <a:t>the immediate manager is indirectly involved. </a:t>
          </a:r>
          <a:r>
            <a:rPr lang="en-US" i="0">
              <a:solidFill>
                <a:schemeClr val="tx1"/>
              </a:solidFill>
            </a:rPr>
            <a:t>Although they </a:t>
          </a:r>
          <a:r>
            <a:rPr lang="en-US" b="0" i="0">
              <a:solidFill>
                <a:schemeClr val="tx1"/>
              </a:solidFill>
            </a:rPr>
            <a:t>may offer suggestions to the employee on how to best use the mentoring experience , </a:t>
          </a:r>
          <a:r>
            <a:rPr lang="en-US" b="1" i="0">
              <a:solidFill>
                <a:schemeClr val="tx1"/>
              </a:solidFill>
            </a:rPr>
            <a:t>the manager has no link to the mentor,</a:t>
          </a:r>
          <a:r>
            <a:rPr lang="en-US" b="0" i="0">
              <a:solidFill>
                <a:schemeClr val="tx1"/>
              </a:solidFill>
            </a:rPr>
            <a:t> and they do not communicate at all during the mentoring relationship. This helps maintain the mentoring relationship's integrity.</a:t>
          </a:r>
          <a:endParaRPr lang="en-US">
            <a:solidFill>
              <a:schemeClr val="tx1"/>
            </a:solidFill>
          </a:endParaRPr>
        </a:p>
      </dgm:t>
    </dgm:pt>
    <dgm:pt modelId="{4DC09181-8210-469F-8836-9296B25B0D00}" type="parTrans" cxnId="{D73845E4-298A-41D0-8507-F85E2ADBF1E0}">
      <dgm:prSet/>
      <dgm:spPr/>
      <dgm:t>
        <a:bodyPr/>
        <a:lstStyle/>
        <a:p>
          <a:endParaRPr lang="en-US"/>
        </a:p>
      </dgm:t>
    </dgm:pt>
    <dgm:pt modelId="{7748A520-AE9E-43B3-B2E1-265CDB780D60}" type="sibTrans" cxnId="{D73845E4-298A-41D0-8507-F85E2ADBF1E0}">
      <dgm:prSet/>
      <dgm:spPr/>
      <dgm:t>
        <a:bodyPr/>
        <a:lstStyle/>
        <a:p>
          <a:endParaRPr lang="en-US"/>
        </a:p>
      </dgm:t>
    </dgm:pt>
    <dgm:pt modelId="{E4A4184A-B291-4EA7-8A4B-07361254E627}" type="pres">
      <dgm:prSet presAssocID="{1F851C38-E565-4174-8EC7-F897BE06BB69}" presName="diagram" presStyleCnt="0">
        <dgm:presLayoutVars>
          <dgm:dir/>
          <dgm:resizeHandles val="exact"/>
        </dgm:presLayoutVars>
      </dgm:prSet>
      <dgm:spPr/>
      <dgm:t>
        <a:bodyPr/>
        <a:lstStyle/>
        <a:p>
          <a:endParaRPr lang="en-US"/>
        </a:p>
      </dgm:t>
    </dgm:pt>
    <dgm:pt modelId="{FE4C2ACD-E5BC-4BB9-825C-9F775FF5ABC2}" type="pres">
      <dgm:prSet presAssocID="{F3A33ECC-D494-425C-A003-45134128AE18}" presName="node" presStyleLbl="node1" presStyleIdx="0" presStyleCnt="6">
        <dgm:presLayoutVars>
          <dgm:bulletEnabled val="1"/>
        </dgm:presLayoutVars>
      </dgm:prSet>
      <dgm:spPr/>
      <dgm:t>
        <a:bodyPr/>
        <a:lstStyle/>
        <a:p>
          <a:endParaRPr lang="en-US"/>
        </a:p>
      </dgm:t>
    </dgm:pt>
    <dgm:pt modelId="{28C0F7E8-700E-4D27-BE1B-0BBBA6AD189D}" type="pres">
      <dgm:prSet presAssocID="{CB0D8767-DAF3-42DE-80E8-12E8AF4F710D}" presName="sibTrans" presStyleCnt="0"/>
      <dgm:spPr/>
    </dgm:pt>
    <dgm:pt modelId="{83BB649D-026D-448C-8DEA-0E417FEEBE22}" type="pres">
      <dgm:prSet presAssocID="{E813428D-E9BF-4BEA-9079-3F0DD16672AC}" presName="node" presStyleLbl="node1" presStyleIdx="1" presStyleCnt="6">
        <dgm:presLayoutVars>
          <dgm:bulletEnabled val="1"/>
        </dgm:presLayoutVars>
      </dgm:prSet>
      <dgm:spPr/>
      <dgm:t>
        <a:bodyPr/>
        <a:lstStyle/>
        <a:p>
          <a:endParaRPr lang="en-US"/>
        </a:p>
      </dgm:t>
    </dgm:pt>
    <dgm:pt modelId="{C8813617-D4FF-407F-9751-9780437B3B89}" type="pres">
      <dgm:prSet presAssocID="{A987AD69-0FCE-4FC3-9E14-A88AACABC255}" presName="sibTrans" presStyleCnt="0"/>
      <dgm:spPr/>
    </dgm:pt>
    <dgm:pt modelId="{24145F9A-09E0-479D-9DEF-0739ED254DC5}" type="pres">
      <dgm:prSet presAssocID="{0224F4C3-8B46-4BBB-9BBA-EF43FC8FE24D}" presName="node" presStyleLbl="node1" presStyleIdx="2" presStyleCnt="6">
        <dgm:presLayoutVars>
          <dgm:bulletEnabled val="1"/>
        </dgm:presLayoutVars>
      </dgm:prSet>
      <dgm:spPr/>
      <dgm:t>
        <a:bodyPr/>
        <a:lstStyle/>
        <a:p>
          <a:endParaRPr lang="en-US"/>
        </a:p>
      </dgm:t>
    </dgm:pt>
    <dgm:pt modelId="{11FF0904-3238-4DDB-85ED-07480B93A1DD}" type="pres">
      <dgm:prSet presAssocID="{1208B3D0-EB0E-407C-8015-41E2DD20677F}" presName="sibTrans" presStyleCnt="0"/>
      <dgm:spPr/>
    </dgm:pt>
    <dgm:pt modelId="{78B53826-B1BB-406D-A99A-7BBA8954DC57}" type="pres">
      <dgm:prSet presAssocID="{A6919B44-1E3D-45D5-8625-6C2F39E57731}" presName="node" presStyleLbl="node1" presStyleIdx="3" presStyleCnt="6">
        <dgm:presLayoutVars>
          <dgm:bulletEnabled val="1"/>
        </dgm:presLayoutVars>
      </dgm:prSet>
      <dgm:spPr/>
      <dgm:t>
        <a:bodyPr/>
        <a:lstStyle/>
        <a:p>
          <a:endParaRPr lang="en-US"/>
        </a:p>
      </dgm:t>
    </dgm:pt>
    <dgm:pt modelId="{2005C6FB-8B11-423F-8212-B3ACFC655568}" type="pres">
      <dgm:prSet presAssocID="{2BACA1B0-6422-40F1-BBA3-2076D2FE1A0B}" presName="sibTrans" presStyleCnt="0"/>
      <dgm:spPr/>
    </dgm:pt>
    <dgm:pt modelId="{CE70B0C3-44B8-4B4A-9A49-7D8B496E3881}" type="pres">
      <dgm:prSet presAssocID="{61B73896-648E-47AD-99E8-AEA52C536429}" presName="node" presStyleLbl="node1" presStyleIdx="4" presStyleCnt="6">
        <dgm:presLayoutVars>
          <dgm:bulletEnabled val="1"/>
        </dgm:presLayoutVars>
      </dgm:prSet>
      <dgm:spPr/>
      <dgm:t>
        <a:bodyPr/>
        <a:lstStyle/>
        <a:p>
          <a:endParaRPr lang="en-US"/>
        </a:p>
      </dgm:t>
    </dgm:pt>
    <dgm:pt modelId="{EAA6691F-CF4C-4978-AE2B-E8D76A7D407B}" type="pres">
      <dgm:prSet presAssocID="{6C572E31-D729-4B96-A1C6-7B36169084A1}" presName="sibTrans" presStyleCnt="0"/>
      <dgm:spPr/>
    </dgm:pt>
    <dgm:pt modelId="{4F35F8EB-4A45-4356-9D68-21D80CF30456}" type="pres">
      <dgm:prSet presAssocID="{9D7301B8-6690-4399-B1D4-F50565F431C5}" presName="node" presStyleLbl="node1" presStyleIdx="5" presStyleCnt="6">
        <dgm:presLayoutVars>
          <dgm:bulletEnabled val="1"/>
        </dgm:presLayoutVars>
      </dgm:prSet>
      <dgm:spPr/>
      <dgm:t>
        <a:bodyPr/>
        <a:lstStyle/>
        <a:p>
          <a:endParaRPr lang="en-US"/>
        </a:p>
      </dgm:t>
    </dgm:pt>
  </dgm:ptLst>
  <dgm:cxnLst>
    <dgm:cxn modelId="{E1454778-6099-46F5-8C6B-5C9FD36A7BDE}" srcId="{1F851C38-E565-4174-8EC7-F897BE06BB69}" destId="{E813428D-E9BF-4BEA-9079-3F0DD16672AC}" srcOrd="1" destOrd="0" parTransId="{FC68AB4F-14C5-4E0D-A90B-870AD9DBF1C8}" sibTransId="{A987AD69-0FCE-4FC3-9E14-A88AACABC255}"/>
    <dgm:cxn modelId="{CD565D42-E0B1-40BF-96FD-EE598965F0F0}" srcId="{1F851C38-E565-4174-8EC7-F897BE06BB69}" destId="{F3A33ECC-D494-425C-A003-45134128AE18}" srcOrd="0" destOrd="0" parTransId="{92AFC6B9-D8EC-4195-B279-22E2A0CD5115}" sibTransId="{CB0D8767-DAF3-42DE-80E8-12E8AF4F710D}"/>
    <dgm:cxn modelId="{E296A5A8-D515-479C-AF07-56CF7219E4FC}" srcId="{1F851C38-E565-4174-8EC7-F897BE06BB69}" destId="{A6919B44-1E3D-45D5-8625-6C2F39E57731}" srcOrd="3" destOrd="0" parTransId="{50868257-82CE-4F3C-B61B-DBFADFB183CE}" sibTransId="{2BACA1B0-6422-40F1-BBA3-2076D2FE1A0B}"/>
    <dgm:cxn modelId="{F406EE06-A53C-4718-8042-84F667BD24BC}" type="presOf" srcId="{A6919B44-1E3D-45D5-8625-6C2F39E57731}" destId="{78B53826-B1BB-406D-A99A-7BBA8954DC57}" srcOrd="0" destOrd="0" presId="urn:microsoft.com/office/officeart/2005/8/layout/default"/>
    <dgm:cxn modelId="{A3265D91-E729-4730-882A-659FF7B1360D}" type="presOf" srcId="{E813428D-E9BF-4BEA-9079-3F0DD16672AC}" destId="{83BB649D-026D-448C-8DEA-0E417FEEBE22}" srcOrd="0" destOrd="0" presId="urn:microsoft.com/office/officeart/2005/8/layout/default"/>
    <dgm:cxn modelId="{D73845E4-298A-41D0-8507-F85E2ADBF1E0}" srcId="{1F851C38-E565-4174-8EC7-F897BE06BB69}" destId="{9D7301B8-6690-4399-B1D4-F50565F431C5}" srcOrd="5" destOrd="0" parTransId="{4DC09181-8210-469F-8836-9296B25B0D00}" sibTransId="{7748A520-AE9E-43B3-B2E1-265CDB780D60}"/>
    <dgm:cxn modelId="{16FB29BC-738D-4FD3-B22D-724D48FE640D}" type="presOf" srcId="{1F851C38-E565-4174-8EC7-F897BE06BB69}" destId="{E4A4184A-B291-4EA7-8A4B-07361254E627}" srcOrd="0" destOrd="0" presId="urn:microsoft.com/office/officeart/2005/8/layout/default"/>
    <dgm:cxn modelId="{36253C31-93CC-4C0C-A901-2D1B1ED7E96E}" type="presOf" srcId="{61B73896-648E-47AD-99E8-AEA52C536429}" destId="{CE70B0C3-44B8-4B4A-9A49-7D8B496E3881}" srcOrd="0" destOrd="0" presId="urn:microsoft.com/office/officeart/2005/8/layout/default"/>
    <dgm:cxn modelId="{3B746AA7-A858-4B88-B859-55A804F361FE}" type="presOf" srcId="{F3A33ECC-D494-425C-A003-45134128AE18}" destId="{FE4C2ACD-E5BC-4BB9-825C-9F775FF5ABC2}" srcOrd="0" destOrd="0" presId="urn:microsoft.com/office/officeart/2005/8/layout/default"/>
    <dgm:cxn modelId="{646233C8-F3F2-491D-B00F-E802B99D74BF}" srcId="{1F851C38-E565-4174-8EC7-F897BE06BB69}" destId="{0224F4C3-8B46-4BBB-9BBA-EF43FC8FE24D}" srcOrd="2" destOrd="0" parTransId="{781706D5-584D-453F-B305-B6B69F67A73B}" sibTransId="{1208B3D0-EB0E-407C-8015-41E2DD20677F}"/>
    <dgm:cxn modelId="{7034E4BF-BCF9-49D2-896B-D0333D45F1F5}" type="presOf" srcId="{0224F4C3-8B46-4BBB-9BBA-EF43FC8FE24D}" destId="{24145F9A-09E0-479D-9DEF-0739ED254DC5}" srcOrd="0" destOrd="0" presId="urn:microsoft.com/office/officeart/2005/8/layout/default"/>
    <dgm:cxn modelId="{C738EB1A-A3FC-432B-AC2B-7EC89AB23273}" srcId="{1F851C38-E565-4174-8EC7-F897BE06BB69}" destId="{61B73896-648E-47AD-99E8-AEA52C536429}" srcOrd="4" destOrd="0" parTransId="{A9E2714D-9B62-4623-966A-04F320D66700}" sibTransId="{6C572E31-D729-4B96-A1C6-7B36169084A1}"/>
    <dgm:cxn modelId="{911CEA87-00A5-47DB-B272-0792EE7440A9}" type="presOf" srcId="{9D7301B8-6690-4399-B1D4-F50565F431C5}" destId="{4F35F8EB-4A45-4356-9D68-21D80CF30456}" srcOrd="0" destOrd="0" presId="urn:microsoft.com/office/officeart/2005/8/layout/default"/>
    <dgm:cxn modelId="{45FBF55C-08CA-4BC1-8847-14FBF04C1152}" type="presParOf" srcId="{E4A4184A-B291-4EA7-8A4B-07361254E627}" destId="{FE4C2ACD-E5BC-4BB9-825C-9F775FF5ABC2}" srcOrd="0" destOrd="0" presId="urn:microsoft.com/office/officeart/2005/8/layout/default"/>
    <dgm:cxn modelId="{0ADC396F-9B72-44C9-96D6-101BD5BFDF3A}" type="presParOf" srcId="{E4A4184A-B291-4EA7-8A4B-07361254E627}" destId="{28C0F7E8-700E-4D27-BE1B-0BBBA6AD189D}" srcOrd="1" destOrd="0" presId="urn:microsoft.com/office/officeart/2005/8/layout/default"/>
    <dgm:cxn modelId="{B5D5E19B-6444-4EDB-B3D2-34988052F338}" type="presParOf" srcId="{E4A4184A-B291-4EA7-8A4B-07361254E627}" destId="{83BB649D-026D-448C-8DEA-0E417FEEBE22}" srcOrd="2" destOrd="0" presId="urn:microsoft.com/office/officeart/2005/8/layout/default"/>
    <dgm:cxn modelId="{244DBD73-9DBE-4427-82F2-AE2E98330D55}" type="presParOf" srcId="{E4A4184A-B291-4EA7-8A4B-07361254E627}" destId="{C8813617-D4FF-407F-9751-9780437B3B89}" srcOrd="3" destOrd="0" presId="urn:microsoft.com/office/officeart/2005/8/layout/default"/>
    <dgm:cxn modelId="{E654A9CD-D580-43D3-AB5D-548A7D5E4C1B}" type="presParOf" srcId="{E4A4184A-B291-4EA7-8A4B-07361254E627}" destId="{24145F9A-09E0-479D-9DEF-0739ED254DC5}" srcOrd="4" destOrd="0" presId="urn:microsoft.com/office/officeart/2005/8/layout/default"/>
    <dgm:cxn modelId="{11530234-ED8D-4984-A4EF-92BE466FBF25}" type="presParOf" srcId="{E4A4184A-B291-4EA7-8A4B-07361254E627}" destId="{11FF0904-3238-4DDB-85ED-07480B93A1DD}" srcOrd="5" destOrd="0" presId="urn:microsoft.com/office/officeart/2005/8/layout/default"/>
    <dgm:cxn modelId="{FFC085F7-435C-496B-BF97-CE1A0272AC37}" type="presParOf" srcId="{E4A4184A-B291-4EA7-8A4B-07361254E627}" destId="{78B53826-B1BB-406D-A99A-7BBA8954DC57}" srcOrd="6" destOrd="0" presId="urn:microsoft.com/office/officeart/2005/8/layout/default"/>
    <dgm:cxn modelId="{D833735C-EEC6-4DBE-A56A-6271EF49AEE3}" type="presParOf" srcId="{E4A4184A-B291-4EA7-8A4B-07361254E627}" destId="{2005C6FB-8B11-423F-8212-B3ACFC655568}" srcOrd="7" destOrd="0" presId="urn:microsoft.com/office/officeart/2005/8/layout/default"/>
    <dgm:cxn modelId="{92C8B492-7500-424A-9CDA-60572A8B8C36}" type="presParOf" srcId="{E4A4184A-B291-4EA7-8A4B-07361254E627}" destId="{CE70B0C3-44B8-4B4A-9A49-7D8B496E3881}" srcOrd="8" destOrd="0" presId="urn:microsoft.com/office/officeart/2005/8/layout/default"/>
    <dgm:cxn modelId="{EE1B3B4A-1BD1-4821-BB1A-35A5022089D4}" type="presParOf" srcId="{E4A4184A-B291-4EA7-8A4B-07361254E627}" destId="{EAA6691F-CF4C-4978-AE2B-E8D76A7D407B}" srcOrd="9" destOrd="0" presId="urn:microsoft.com/office/officeart/2005/8/layout/default"/>
    <dgm:cxn modelId="{AF32E54B-3715-43ED-9E9C-FF2974284E11}" type="presParOf" srcId="{E4A4184A-B291-4EA7-8A4B-07361254E627}" destId="{4F35F8EB-4A45-4356-9D68-21D80CF3045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79A9E7-777F-4CCB-8E88-08918A574488}" type="doc">
      <dgm:prSet loTypeId="urn:microsoft.com/office/officeart/2016/7/layout/BasicLinearProcessNumbered" loCatId="process" qsTypeId="urn:microsoft.com/office/officeart/2005/8/quickstyle/simple2" qsCatId="simple" csTypeId="urn:microsoft.com/office/officeart/2005/8/colors/colorful1" csCatId="colorful" phldr="1"/>
      <dgm:spPr/>
      <dgm:t>
        <a:bodyPr/>
        <a:lstStyle/>
        <a:p>
          <a:endParaRPr lang="en-US"/>
        </a:p>
      </dgm:t>
    </dgm:pt>
    <dgm:pt modelId="{938A9480-22F4-4DEF-B8A1-966D9DC5D825}">
      <dgm:prSet/>
      <dgm:spPr/>
      <dgm:t>
        <a:bodyPr/>
        <a:lstStyle/>
        <a:p>
          <a:r>
            <a:rPr lang="en-GB"/>
            <a:t>By the end of these sessions</a:t>
          </a:r>
          <a:endParaRPr lang="en-US"/>
        </a:p>
      </dgm:t>
    </dgm:pt>
    <dgm:pt modelId="{37546918-94D5-4CB2-B16B-BBD20C080F00}" type="parTrans" cxnId="{3EECDD2B-68EE-4AF7-8382-D0F6EA6F8708}">
      <dgm:prSet/>
      <dgm:spPr/>
      <dgm:t>
        <a:bodyPr/>
        <a:lstStyle/>
        <a:p>
          <a:endParaRPr lang="en-US"/>
        </a:p>
      </dgm:t>
    </dgm:pt>
    <dgm:pt modelId="{AD533F32-836E-48DE-AF03-0DF29F868ADB}" type="sibTrans" cxnId="{3EECDD2B-68EE-4AF7-8382-D0F6EA6F8708}">
      <dgm:prSet phldrT="1" phldr="0"/>
      <dgm:spPr/>
      <dgm:t>
        <a:bodyPr/>
        <a:lstStyle/>
        <a:p>
          <a:r>
            <a:rPr lang="en-US"/>
            <a:t>1</a:t>
          </a:r>
        </a:p>
      </dgm:t>
    </dgm:pt>
    <dgm:pt modelId="{99CE6809-8E48-48DB-9D0F-2B4BD6C33984}">
      <dgm:prSet/>
      <dgm:spPr/>
      <dgm:t>
        <a:bodyPr/>
        <a:lstStyle/>
        <a:p>
          <a:r>
            <a:rPr lang="en-GB"/>
            <a:t>comfortable with the educational terminology used</a:t>
          </a:r>
          <a:endParaRPr lang="en-US"/>
        </a:p>
      </dgm:t>
    </dgm:pt>
    <dgm:pt modelId="{BB284628-4D0F-4852-BFAF-B68958E10CBB}" type="parTrans" cxnId="{2FE493F7-6DB1-4880-9730-A178B848A607}">
      <dgm:prSet/>
      <dgm:spPr/>
      <dgm:t>
        <a:bodyPr/>
        <a:lstStyle/>
        <a:p>
          <a:endParaRPr lang="en-US"/>
        </a:p>
      </dgm:t>
    </dgm:pt>
    <dgm:pt modelId="{F063C65F-2D04-45FF-BFD7-24EC31526F00}" type="sibTrans" cxnId="{2FE493F7-6DB1-4880-9730-A178B848A607}">
      <dgm:prSet phldrT="2" phldr="0"/>
      <dgm:spPr/>
      <dgm:t>
        <a:bodyPr/>
        <a:lstStyle/>
        <a:p>
          <a:r>
            <a:rPr lang="en-US"/>
            <a:t>2</a:t>
          </a:r>
        </a:p>
      </dgm:t>
    </dgm:pt>
    <dgm:pt modelId="{9C723095-7D9E-44E2-929D-89952CDF2288}">
      <dgm:prSet/>
      <dgm:spPr/>
      <dgm:t>
        <a:bodyPr/>
        <a:lstStyle/>
        <a:p>
          <a:r>
            <a:rPr lang="en-GB"/>
            <a:t>Have a deeper understanding of your role and responsibilities with regards to student placement experiences</a:t>
          </a:r>
          <a:endParaRPr lang="en-US"/>
        </a:p>
      </dgm:t>
    </dgm:pt>
    <dgm:pt modelId="{733A11EA-23FE-47AE-B1E5-54086E1F8DEF}" type="parTrans" cxnId="{727CC9B2-93BB-43A4-9552-6E94FCECADF5}">
      <dgm:prSet/>
      <dgm:spPr/>
      <dgm:t>
        <a:bodyPr/>
        <a:lstStyle/>
        <a:p>
          <a:endParaRPr lang="en-US"/>
        </a:p>
      </dgm:t>
    </dgm:pt>
    <dgm:pt modelId="{7C4A39C7-E412-438F-86E9-CEB8E3F0D01C}" type="sibTrans" cxnId="{727CC9B2-93BB-43A4-9552-6E94FCECADF5}">
      <dgm:prSet phldrT="3" phldr="0"/>
      <dgm:spPr/>
      <dgm:t>
        <a:bodyPr/>
        <a:lstStyle/>
        <a:p>
          <a:r>
            <a:rPr lang="en-US"/>
            <a:t>3</a:t>
          </a:r>
        </a:p>
      </dgm:t>
    </dgm:pt>
    <dgm:pt modelId="{550F0E66-13C1-41ED-97E7-3FB41AEFFA19}">
      <dgm:prSet/>
      <dgm:spPr/>
      <dgm:t>
        <a:bodyPr/>
        <a:lstStyle/>
        <a:p>
          <a:r>
            <a:rPr lang="en-GB"/>
            <a:t>Know when, to whom, and how to escalate concerns</a:t>
          </a:r>
          <a:endParaRPr lang="en-US"/>
        </a:p>
      </dgm:t>
    </dgm:pt>
    <dgm:pt modelId="{EDC73171-2E43-4C0F-8F95-C239B0504D14}" type="parTrans" cxnId="{3B96A35E-BC18-4F2D-A7AD-A2273618A4D2}">
      <dgm:prSet/>
      <dgm:spPr/>
      <dgm:t>
        <a:bodyPr/>
        <a:lstStyle/>
        <a:p>
          <a:endParaRPr lang="en-US"/>
        </a:p>
      </dgm:t>
    </dgm:pt>
    <dgm:pt modelId="{CEE84FB3-3475-41FC-B490-8B5B70FFE6F9}" type="sibTrans" cxnId="{3B96A35E-BC18-4F2D-A7AD-A2273618A4D2}">
      <dgm:prSet phldrT="4" phldr="0"/>
      <dgm:spPr/>
      <dgm:t>
        <a:bodyPr/>
        <a:lstStyle/>
        <a:p>
          <a:r>
            <a:rPr lang="en-US"/>
            <a:t>4</a:t>
          </a:r>
        </a:p>
      </dgm:t>
    </dgm:pt>
    <dgm:pt modelId="{EA22AAE8-48D7-4153-8F43-9DE468A7BDCC}" type="pres">
      <dgm:prSet presAssocID="{2579A9E7-777F-4CCB-8E88-08918A574488}" presName="Name0" presStyleCnt="0">
        <dgm:presLayoutVars>
          <dgm:animLvl val="lvl"/>
          <dgm:resizeHandles val="exact"/>
        </dgm:presLayoutVars>
      </dgm:prSet>
      <dgm:spPr/>
      <dgm:t>
        <a:bodyPr/>
        <a:lstStyle/>
        <a:p>
          <a:endParaRPr lang="en-US"/>
        </a:p>
      </dgm:t>
    </dgm:pt>
    <dgm:pt modelId="{F7ECBBC5-3E05-4B08-807D-814C08C2380D}" type="pres">
      <dgm:prSet presAssocID="{938A9480-22F4-4DEF-B8A1-966D9DC5D825}" presName="compositeNode" presStyleCnt="0">
        <dgm:presLayoutVars>
          <dgm:bulletEnabled val="1"/>
        </dgm:presLayoutVars>
      </dgm:prSet>
      <dgm:spPr/>
    </dgm:pt>
    <dgm:pt modelId="{31809195-8248-4DC7-82CC-F8DE49E6126E}" type="pres">
      <dgm:prSet presAssocID="{938A9480-22F4-4DEF-B8A1-966D9DC5D825}" presName="bgRect" presStyleLbl="bgAccFollowNode1" presStyleIdx="0" presStyleCnt="4"/>
      <dgm:spPr/>
      <dgm:t>
        <a:bodyPr/>
        <a:lstStyle/>
        <a:p>
          <a:endParaRPr lang="en-US"/>
        </a:p>
      </dgm:t>
    </dgm:pt>
    <dgm:pt modelId="{EBDC6880-1229-4BA1-BBE9-8877763F8841}" type="pres">
      <dgm:prSet presAssocID="{AD533F32-836E-48DE-AF03-0DF29F868ADB}" presName="sibTransNodeCircle" presStyleLbl="alignNode1" presStyleIdx="0" presStyleCnt="8">
        <dgm:presLayoutVars>
          <dgm:chMax val="0"/>
          <dgm:bulletEnabled/>
        </dgm:presLayoutVars>
      </dgm:prSet>
      <dgm:spPr/>
      <dgm:t>
        <a:bodyPr/>
        <a:lstStyle/>
        <a:p>
          <a:endParaRPr lang="en-US"/>
        </a:p>
      </dgm:t>
    </dgm:pt>
    <dgm:pt modelId="{93C54A8E-2497-4703-B791-CDCF545E69F8}" type="pres">
      <dgm:prSet presAssocID="{938A9480-22F4-4DEF-B8A1-966D9DC5D825}" presName="bottomLine" presStyleLbl="alignNode1" presStyleIdx="1" presStyleCnt="8">
        <dgm:presLayoutVars/>
      </dgm:prSet>
      <dgm:spPr/>
    </dgm:pt>
    <dgm:pt modelId="{F9D594CF-9986-41FA-BCC8-1B5E7E9C36F5}" type="pres">
      <dgm:prSet presAssocID="{938A9480-22F4-4DEF-B8A1-966D9DC5D825}" presName="nodeText" presStyleLbl="bgAccFollowNode1" presStyleIdx="0" presStyleCnt="4">
        <dgm:presLayoutVars>
          <dgm:bulletEnabled val="1"/>
        </dgm:presLayoutVars>
      </dgm:prSet>
      <dgm:spPr/>
      <dgm:t>
        <a:bodyPr/>
        <a:lstStyle/>
        <a:p>
          <a:endParaRPr lang="en-US"/>
        </a:p>
      </dgm:t>
    </dgm:pt>
    <dgm:pt modelId="{1F6B1AB6-8ADE-4FA9-8E01-AFEB765D1C15}" type="pres">
      <dgm:prSet presAssocID="{AD533F32-836E-48DE-AF03-0DF29F868ADB}" presName="sibTrans" presStyleCnt="0"/>
      <dgm:spPr/>
    </dgm:pt>
    <dgm:pt modelId="{EAE76650-7A90-41BE-B5EC-9098F00D3692}" type="pres">
      <dgm:prSet presAssocID="{99CE6809-8E48-48DB-9D0F-2B4BD6C33984}" presName="compositeNode" presStyleCnt="0">
        <dgm:presLayoutVars>
          <dgm:bulletEnabled val="1"/>
        </dgm:presLayoutVars>
      </dgm:prSet>
      <dgm:spPr/>
    </dgm:pt>
    <dgm:pt modelId="{B1B2050E-D52C-4721-BE90-8BC69ABF1C05}" type="pres">
      <dgm:prSet presAssocID="{99CE6809-8E48-48DB-9D0F-2B4BD6C33984}" presName="bgRect" presStyleLbl="bgAccFollowNode1" presStyleIdx="1" presStyleCnt="4"/>
      <dgm:spPr/>
      <dgm:t>
        <a:bodyPr/>
        <a:lstStyle/>
        <a:p>
          <a:endParaRPr lang="en-US"/>
        </a:p>
      </dgm:t>
    </dgm:pt>
    <dgm:pt modelId="{226C0D3C-E0CF-49A1-BBAB-23F0E0FEC560}" type="pres">
      <dgm:prSet presAssocID="{F063C65F-2D04-45FF-BFD7-24EC31526F00}" presName="sibTransNodeCircle" presStyleLbl="alignNode1" presStyleIdx="2" presStyleCnt="8">
        <dgm:presLayoutVars>
          <dgm:chMax val="0"/>
          <dgm:bulletEnabled/>
        </dgm:presLayoutVars>
      </dgm:prSet>
      <dgm:spPr/>
      <dgm:t>
        <a:bodyPr/>
        <a:lstStyle/>
        <a:p>
          <a:endParaRPr lang="en-US"/>
        </a:p>
      </dgm:t>
    </dgm:pt>
    <dgm:pt modelId="{6EA002E4-2033-4F08-A9FF-1F3E85FACCFE}" type="pres">
      <dgm:prSet presAssocID="{99CE6809-8E48-48DB-9D0F-2B4BD6C33984}" presName="bottomLine" presStyleLbl="alignNode1" presStyleIdx="3" presStyleCnt="8">
        <dgm:presLayoutVars/>
      </dgm:prSet>
      <dgm:spPr/>
    </dgm:pt>
    <dgm:pt modelId="{11C40FA7-06DA-42A5-B6E7-381EF5BC413D}" type="pres">
      <dgm:prSet presAssocID="{99CE6809-8E48-48DB-9D0F-2B4BD6C33984}" presName="nodeText" presStyleLbl="bgAccFollowNode1" presStyleIdx="1" presStyleCnt="4">
        <dgm:presLayoutVars>
          <dgm:bulletEnabled val="1"/>
        </dgm:presLayoutVars>
      </dgm:prSet>
      <dgm:spPr/>
      <dgm:t>
        <a:bodyPr/>
        <a:lstStyle/>
        <a:p>
          <a:endParaRPr lang="en-US"/>
        </a:p>
      </dgm:t>
    </dgm:pt>
    <dgm:pt modelId="{84762469-277E-4DC3-BB01-9B90A3B6364B}" type="pres">
      <dgm:prSet presAssocID="{F063C65F-2D04-45FF-BFD7-24EC31526F00}" presName="sibTrans" presStyleCnt="0"/>
      <dgm:spPr/>
    </dgm:pt>
    <dgm:pt modelId="{D383ECD1-0603-4C5C-AFF6-3A8CE3CEDC1C}" type="pres">
      <dgm:prSet presAssocID="{9C723095-7D9E-44E2-929D-89952CDF2288}" presName="compositeNode" presStyleCnt="0">
        <dgm:presLayoutVars>
          <dgm:bulletEnabled val="1"/>
        </dgm:presLayoutVars>
      </dgm:prSet>
      <dgm:spPr/>
    </dgm:pt>
    <dgm:pt modelId="{372332CF-4E5D-4D01-8EAB-009EC8A25D86}" type="pres">
      <dgm:prSet presAssocID="{9C723095-7D9E-44E2-929D-89952CDF2288}" presName="bgRect" presStyleLbl="bgAccFollowNode1" presStyleIdx="2" presStyleCnt="4"/>
      <dgm:spPr/>
      <dgm:t>
        <a:bodyPr/>
        <a:lstStyle/>
        <a:p>
          <a:endParaRPr lang="en-US"/>
        </a:p>
      </dgm:t>
    </dgm:pt>
    <dgm:pt modelId="{BE260416-9D98-4B00-A53B-9E4F49FDF997}" type="pres">
      <dgm:prSet presAssocID="{7C4A39C7-E412-438F-86E9-CEB8E3F0D01C}" presName="sibTransNodeCircle" presStyleLbl="alignNode1" presStyleIdx="4" presStyleCnt="8">
        <dgm:presLayoutVars>
          <dgm:chMax val="0"/>
          <dgm:bulletEnabled/>
        </dgm:presLayoutVars>
      </dgm:prSet>
      <dgm:spPr/>
      <dgm:t>
        <a:bodyPr/>
        <a:lstStyle/>
        <a:p>
          <a:endParaRPr lang="en-US"/>
        </a:p>
      </dgm:t>
    </dgm:pt>
    <dgm:pt modelId="{F28851B7-0695-49E2-8BBC-177D57C39783}" type="pres">
      <dgm:prSet presAssocID="{9C723095-7D9E-44E2-929D-89952CDF2288}" presName="bottomLine" presStyleLbl="alignNode1" presStyleIdx="5" presStyleCnt="8">
        <dgm:presLayoutVars/>
      </dgm:prSet>
      <dgm:spPr/>
    </dgm:pt>
    <dgm:pt modelId="{1992DE7E-2EDE-405C-A865-E738F5CCF5C9}" type="pres">
      <dgm:prSet presAssocID="{9C723095-7D9E-44E2-929D-89952CDF2288}" presName="nodeText" presStyleLbl="bgAccFollowNode1" presStyleIdx="2" presStyleCnt="4">
        <dgm:presLayoutVars>
          <dgm:bulletEnabled val="1"/>
        </dgm:presLayoutVars>
      </dgm:prSet>
      <dgm:spPr/>
      <dgm:t>
        <a:bodyPr/>
        <a:lstStyle/>
        <a:p>
          <a:endParaRPr lang="en-US"/>
        </a:p>
      </dgm:t>
    </dgm:pt>
    <dgm:pt modelId="{8A8816A0-97DC-4A7E-9DCA-1615CE6A122C}" type="pres">
      <dgm:prSet presAssocID="{7C4A39C7-E412-438F-86E9-CEB8E3F0D01C}" presName="sibTrans" presStyleCnt="0"/>
      <dgm:spPr/>
    </dgm:pt>
    <dgm:pt modelId="{12F11E18-FB3E-4CE6-A440-D62DF4F05027}" type="pres">
      <dgm:prSet presAssocID="{550F0E66-13C1-41ED-97E7-3FB41AEFFA19}" presName="compositeNode" presStyleCnt="0">
        <dgm:presLayoutVars>
          <dgm:bulletEnabled val="1"/>
        </dgm:presLayoutVars>
      </dgm:prSet>
      <dgm:spPr/>
    </dgm:pt>
    <dgm:pt modelId="{7BE8F227-AAC8-4E70-919A-073188E53560}" type="pres">
      <dgm:prSet presAssocID="{550F0E66-13C1-41ED-97E7-3FB41AEFFA19}" presName="bgRect" presStyleLbl="bgAccFollowNode1" presStyleIdx="3" presStyleCnt="4"/>
      <dgm:spPr/>
      <dgm:t>
        <a:bodyPr/>
        <a:lstStyle/>
        <a:p>
          <a:endParaRPr lang="en-US"/>
        </a:p>
      </dgm:t>
    </dgm:pt>
    <dgm:pt modelId="{A9DF502F-5AB8-4704-9C04-E6EB6274A149}" type="pres">
      <dgm:prSet presAssocID="{CEE84FB3-3475-41FC-B490-8B5B70FFE6F9}" presName="sibTransNodeCircle" presStyleLbl="alignNode1" presStyleIdx="6" presStyleCnt="8">
        <dgm:presLayoutVars>
          <dgm:chMax val="0"/>
          <dgm:bulletEnabled/>
        </dgm:presLayoutVars>
      </dgm:prSet>
      <dgm:spPr/>
      <dgm:t>
        <a:bodyPr/>
        <a:lstStyle/>
        <a:p>
          <a:endParaRPr lang="en-US"/>
        </a:p>
      </dgm:t>
    </dgm:pt>
    <dgm:pt modelId="{F6586EA6-28B3-454F-AEE3-FFD8776E8235}" type="pres">
      <dgm:prSet presAssocID="{550F0E66-13C1-41ED-97E7-3FB41AEFFA19}" presName="bottomLine" presStyleLbl="alignNode1" presStyleIdx="7" presStyleCnt="8">
        <dgm:presLayoutVars/>
      </dgm:prSet>
      <dgm:spPr/>
    </dgm:pt>
    <dgm:pt modelId="{E66EB4A4-D2D9-473E-BDAC-4C8CA619E9D3}" type="pres">
      <dgm:prSet presAssocID="{550F0E66-13C1-41ED-97E7-3FB41AEFFA19}" presName="nodeText" presStyleLbl="bgAccFollowNode1" presStyleIdx="3" presStyleCnt="4">
        <dgm:presLayoutVars>
          <dgm:bulletEnabled val="1"/>
        </dgm:presLayoutVars>
      </dgm:prSet>
      <dgm:spPr/>
      <dgm:t>
        <a:bodyPr/>
        <a:lstStyle/>
        <a:p>
          <a:endParaRPr lang="en-US"/>
        </a:p>
      </dgm:t>
    </dgm:pt>
  </dgm:ptLst>
  <dgm:cxnLst>
    <dgm:cxn modelId="{0FBFFA47-C030-411F-BE2D-5D9C0B3D9C54}" type="presOf" srcId="{99CE6809-8E48-48DB-9D0F-2B4BD6C33984}" destId="{B1B2050E-D52C-4721-BE90-8BC69ABF1C05}" srcOrd="0" destOrd="0" presId="urn:microsoft.com/office/officeart/2016/7/layout/BasicLinearProcessNumbered"/>
    <dgm:cxn modelId="{727CC9B2-93BB-43A4-9552-6E94FCECADF5}" srcId="{2579A9E7-777F-4CCB-8E88-08918A574488}" destId="{9C723095-7D9E-44E2-929D-89952CDF2288}" srcOrd="2" destOrd="0" parTransId="{733A11EA-23FE-47AE-B1E5-54086E1F8DEF}" sibTransId="{7C4A39C7-E412-438F-86E9-CEB8E3F0D01C}"/>
    <dgm:cxn modelId="{C8CD0C79-F5DC-4241-9985-85BC3A641948}" type="presOf" srcId="{938A9480-22F4-4DEF-B8A1-966D9DC5D825}" destId="{31809195-8248-4DC7-82CC-F8DE49E6126E}" srcOrd="0" destOrd="0" presId="urn:microsoft.com/office/officeart/2016/7/layout/BasicLinearProcessNumbered"/>
    <dgm:cxn modelId="{3EECDD2B-68EE-4AF7-8382-D0F6EA6F8708}" srcId="{2579A9E7-777F-4CCB-8E88-08918A574488}" destId="{938A9480-22F4-4DEF-B8A1-966D9DC5D825}" srcOrd="0" destOrd="0" parTransId="{37546918-94D5-4CB2-B16B-BBD20C080F00}" sibTransId="{AD533F32-836E-48DE-AF03-0DF29F868ADB}"/>
    <dgm:cxn modelId="{0ABB6ECD-E91E-4B40-B745-E4D40924ADA0}" type="presOf" srcId="{9C723095-7D9E-44E2-929D-89952CDF2288}" destId="{1992DE7E-2EDE-405C-A865-E738F5CCF5C9}" srcOrd="1" destOrd="0" presId="urn:microsoft.com/office/officeart/2016/7/layout/BasicLinearProcessNumbered"/>
    <dgm:cxn modelId="{102585D4-43C0-422F-BCE6-D4C1BE4F5B39}" type="presOf" srcId="{2579A9E7-777F-4CCB-8E88-08918A574488}" destId="{EA22AAE8-48D7-4153-8F43-9DE468A7BDCC}" srcOrd="0" destOrd="0" presId="urn:microsoft.com/office/officeart/2016/7/layout/BasicLinearProcessNumbered"/>
    <dgm:cxn modelId="{1D0973B2-6E0D-4030-9C20-E66796F36CAA}" type="presOf" srcId="{F063C65F-2D04-45FF-BFD7-24EC31526F00}" destId="{226C0D3C-E0CF-49A1-BBAB-23F0E0FEC560}" srcOrd="0" destOrd="0" presId="urn:microsoft.com/office/officeart/2016/7/layout/BasicLinearProcessNumbered"/>
    <dgm:cxn modelId="{2FE493F7-6DB1-4880-9730-A178B848A607}" srcId="{2579A9E7-777F-4CCB-8E88-08918A574488}" destId="{99CE6809-8E48-48DB-9D0F-2B4BD6C33984}" srcOrd="1" destOrd="0" parTransId="{BB284628-4D0F-4852-BFAF-B68958E10CBB}" sibTransId="{F063C65F-2D04-45FF-BFD7-24EC31526F00}"/>
    <dgm:cxn modelId="{DD626157-D60A-4312-BDF7-6ADE7AA64DE2}" type="presOf" srcId="{AD533F32-836E-48DE-AF03-0DF29F868ADB}" destId="{EBDC6880-1229-4BA1-BBE9-8877763F8841}" srcOrd="0" destOrd="0" presId="urn:microsoft.com/office/officeart/2016/7/layout/BasicLinearProcessNumbered"/>
    <dgm:cxn modelId="{52B74ADF-9CB7-4B96-A1D6-B06D2AA1FA36}" type="presOf" srcId="{550F0E66-13C1-41ED-97E7-3FB41AEFFA19}" destId="{7BE8F227-AAC8-4E70-919A-073188E53560}" srcOrd="0" destOrd="0" presId="urn:microsoft.com/office/officeart/2016/7/layout/BasicLinearProcessNumbered"/>
    <dgm:cxn modelId="{3B96A35E-BC18-4F2D-A7AD-A2273618A4D2}" srcId="{2579A9E7-777F-4CCB-8E88-08918A574488}" destId="{550F0E66-13C1-41ED-97E7-3FB41AEFFA19}" srcOrd="3" destOrd="0" parTransId="{EDC73171-2E43-4C0F-8F95-C239B0504D14}" sibTransId="{CEE84FB3-3475-41FC-B490-8B5B70FFE6F9}"/>
    <dgm:cxn modelId="{8AE920B1-B554-41DB-8AC5-C00DFDB276D1}" type="presOf" srcId="{99CE6809-8E48-48DB-9D0F-2B4BD6C33984}" destId="{11C40FA7-06DA-42A5-B6E7-381EF5BC413D}" srcOrd="1" destOrd="0" presId="urn:microsoft.com/office/officeart/2016/7/layout/BasicLinearProcessNumbered"/>
    <dgm:cxn modelId="{B32CBEA7-5EE9-44CA-A10E-190135A35940}" type="presOf" srcId="{CEE84FB3-3475-41FC-B490-8B5B70FFE6F9}" destId="{A9DF502F-5AB8-4704-9C04-E6EB6274A149}" srcOrd="0" destOrd="0" presId="urn:microsoft.com/office/officeart/2016/7/layout/BasicLinearProcessNumbered"/>
    <dgm:cxn modelId="{6F908E49-596B-4501-BAF7-1EA4AF99DCCD}" type="presOf" srcId="{938A9480-22F4-4DEF-B8A1-966D9DC5D825}" destId="{F9D594CF-9986-41FA-BCC8-1B5E7E9C36F5}" srcOrd="1" destOrd="0" presId="urn:microsoft.com/office/officeart/2016/7/layout/BasicLinearProcessNumbered"/>
    <dgm:cxn modelId="{E05C89BA-2B9A-473A-A5E1-15D4A059A0C1}" type="presOf" srcId="{7C4A39C7-E412-438F-86E9-CEB8E3F0D01C}" destId="{BE260416-9D98-4B00-A53B-9E4F49FDF997}" srcOrd="0" destOrd="0" presId="urn:microsoft.com/office/officeart/2016/7/layout/BasicLinearProcessNumbered"/>
    <dgm:cxn modelId="{59B90771-82BB-45EF-8BC4-0BDC3C1658D2}" type="presOf" srcId="{9C723095-7D9E-44E2-929D-89952CDF2288}" destId="{372332CF-4E5D-4D01-8EAB-009EC8A25D86}" srcOrd="0" destOrd="0" presId="urn:microsoft.com/office/officeart/2016/7/layout/BasicLinearProcessNumbered"/>
    <dgm:cxn modelId="{1C7B4C62-43C4-4B2E-84F1-A833B3B4F94C}" type="presOf" srcId="{550F0E66-13C1-41ED-97E7-3FB41AEFFA19}" destId="{E66EB4A4-D2D9-473E-BDAC-4C8CA619E9D3}" srcOrd="1" destOrd="0" presId="urn:microsoft.com/office/officeart/2016/7/layout/BasicLinearProcessNumbered"/>
    <dgm:cxn modelId="{46268375-5751-450E-9263-CD35B08F00CE}" type="presParOf" srcId="{EA22AAE8-48D7-4153-8F43-9DE468A7BDCC}" destId="{F7ECBBC5-3E05-4B08-807D-814C08C2380D}" srcOrd="0" destOrd="0" presId="urn:microsoft.com/office/officeart/2016/7/layout/BasicLinearProcessNumbered"/>
    <dgm:cxn modelId="{7EF85115-E7E4-4D72-A65D-EC0E8F17754C}" type="presParOf" srcId="{F7ECBBC5-3E05-4B08-807D-814C08C2380D}" destId="{31809195-8248-4DC7-82CC-F8DE49E6126E}" srcOrd="0" destOrd="0" presId="urn:microsoft.com/office/officeart/2016/7/layout/BasicLinearProcessNumbered"/>
    <dgm:cxn modelId="{59684F36-7E02-4658-A6C9-6E7C2978F398}" type="presParOf" srcId="{F7ECBBC5-3E05-4B08-807D-814C08C2380D}" destId="{EBDC6880-1229-4BA1-BBE9-8877763F8841}" srcOrd="1" destOrd="0" presId="urn:microsoft.com/office/officeart/2016/7/layout/BasicLinearProcessNumbered"/>
    <dgm:cxn modelId="{0E2F33C4-0FE6-456A-9ACB-5604569D9D26}" type="presParOf" srcId="{F7ECBBC5-3E05-4B08-807D-814C08C2380D}" destId="{93C54A8E-2497-4703-B791-CDCF545E69F8}" srcOrd="2" destOrd="0" presId="urn:microsoft.com/office/officeart/2016/7/layout/BasicLinearProcessNumbered"/>
    <dgm:cxn modelId="{94C94475-41B9-4DB6-908D-7DF89F62EE2C}" type="presParOf" srcId="{F7ECBBC5-3E05-4B08-807D-814C08C2380D}" destId="{F9D594CF-9986-41FA-BCC8-1B5E7E9C36F5}" srcOrd="3" destOrd="0" presId="urn:microsoft.com/office/officeart/2016/7/layout/BasicLinearProcessNumbered"/>
    <dgm:cxn modelId="{82F2BC1A-F6EB-4717-93D2-68D85A59CFFD}" type="presParOf" srcId="{EA22AAE8-48D7-4153-8F43-9DE468A7BDCC}" destId="{1F6B1AB6-8ADE-4FA9-8E01-AFEB765D1C15}" srcOrd="1" destOrd="0" presId="urn:microsoft.com/office/officeart/2016/7/layout/BasicLinearProcessNumbered"/>
    <dgm:cxn modelId="{7CD4DF36-0700-427A-B661-5810D83C68ED}" type="presParOf" srcId="{EA22AAE8-48D7-4153-8F43-9DE468A7BDCC}" destId="{EAE76650-7A90-41BE-B5EC-9098F00D3692}" srcOrd="2" destOrd="0" presId="urn:microsoft.com/office/officeart/2016/7/layout/BasicLinearProcessNumbered"/>
    <dgm:cxn modelId="{E505990A-E26C-4007-9FC4-29C59872FFED}" type="presParOf" srcId="{EAE76650-7A90-41BE-B5EC-9098F00D3692}" destId="{B1B2050E-D52C-4721-BE90-8BC69ABF1C05}" srcOrd="0" destOrd="0" presId="urn:microsoft.com/office/officeart/2016/7/layout/BasicLinearProcessNumbered"/>
    <dgm:cxn modelId="{D8D5BC24-C10E-4588-A205-FBF5D3E76D8A}" type="presParOf" srcId="{EAE76650-7A90-41BE-B5EC-9098F00D3692}" destId="{226C0D3C-E0CF-49A1-BBAB-23F0E0FEC560}" srcOrd="1" destOrd="0" presId="urn:microsoft.com/office/officeart/2016/7/layout/BasicLinearProcessNumbered"/>
    <dgm:cxn modelId="{0FEE901A-BC24-44CC-A2C0-A3A90BC41EF8}" type="presParOf" srcId="{EAE76650-7A90-41BE-B5EC-9098F00D3692}" destId="{6EA002E4-2033-4F08-A9FF-1F3E85FACCFE}" srcOrd="2" destOrd="0" presId="urn:microsoft.com/office/officeart/2016/7/layout/BasicLinearProcessNumbered"/>
    <dgm:cxn modelId="{A90AEE70-D101-417B-AFA0-2027D10763E0}" type="presParOf" srcId="{EAE76650-7A90-41BE-B5EC-9098F00D3692}" destId="{11C40FA7-06DA-42A5-B6E7-381EF5BC413D}" srcOrd="3" destOrd="0" presId="urn:microsoft.com/office/officeart/2016/7/layout/BasicLinearProcessNumbered"/>
    <dgm:cxn modelId="{C9EBDFDE-7BA3-44D3-866C-C641B50F3773}" type="presParOf" srcId="{EA22AAE8-48D7-4153-8F43-9DE468A7BDCC}" destId="{84762469-277E-4DC3-BB01-9B90A3B6364B}" srcOrd="3" destOrd="0" presId="urn:microsoft.com/office/officeart/2016/7/layout/BasicLinearProcessNumbered"/>
    <dgm:cxn modelId="{ED20E743-3BCE-4AA2-A876-B542D4EC33C2}" type="presParOf" srcId="{EA22AAE8-48D7-4153-8F43-9DE468A7BDCC}" destId="{D383ECD1-0603-4C5C-AFF6-3A8CE3CEDC1C}" srcOrd="4" destOrd="0" presId="urn:microsoft.com/office/officeart/2016/7/layout/BasicLinearProcessNumbered"/>
    <dgm:cxn modelId="{AF3CD068-8513-4C10-9B5A-D96BCCAFA1A9}" type="presParOf" srcId="{D383ECD1-0603-4C5C-AFF6-3A8CE3CEDC1C}" destId="{372332CF-4E5D-4D01-8EAB-009EC8A25D86}" srcOrd="0" destOrd="0" presId="urn:microsoft.com/office/officeart/2016/7/layout/BasicLinearProcessNumbered"/>
    <dgm:cxn modelId="{6C77D0AD-0C26-40B5-8505-09A65232A5B5}" type="presParOf" srcId="{D383ECD1-0603-4C5C-AFF6-3A8CE3CEDC1C}" destId="{BE260416-9D98-4B00-A53B-9E4F49FDF997}" srcOrd="1" destOrd="0" presId="urn:microsoft.com/office/officeart/2016/7/layout/BasicLinearProcessNumbered"/>
    <dgm:cxn modelId="{0D84B4DE-5BA6-48F0-B46A-66B8F4968D2E}" type="presParOf" srcId="{D383ECD1-0603-4C5C-AFF6-3A8CE3CEDC1C}" destId="{F28851B7-0695-49E2-8BBC-177D57C39783}" srcOrd="2" destOrd="0" presId="urn:microsoft.com/office/officeart/2016/7/layout/BasicLinearProcessNumbered"/>
    <dgm:cxn modelId="{3E50E959-4266-4D27-AE3B-A36444E025B8}" type="presParOf" srcId="{D383ECD1-0603-4C5C-AFF6-3A8CE3CEDC1C}" destId="{1992DE7E-2EDE-405C-A865-E738F5CCF5C9}" srcOrd="3" destOrd="0" presId="urn:microsoft.com/office/officeart/2016/7/layout/BasicLinearProcessNumbered"/>
    <dgm:cxn modelId="{0F108151-CCD1-448D-AC15-A74B5AB48164}" type="presParOf" srcId="{EA22AAE8-48D7-4153-8F43-9DE468A7BDCC}" destId="{8A8816A0-97DC-4A7E-9DCA-1615CE6A122C}" srcOrd="5" destOrd="0" presId="urn:microsoft.com/office/officeart/2016/7/layout/BasicLinearProcessNumbered"/>
    <dgm:cxn modelId="{DB11EA8E-AC9F-4C77-83D8-E69ECB6BB9A3}" type="presParOf" srcId="{EA22AAE8-48D7-4153-8F43-9DE468A7BDCC}" destId="{12F11E18-FB3E-4CE6-A440-D62DF4F05027}" srcOrd="6" destOrd="0" presId="urn:microsoft.com/office/officeart/2016/7/layout/BasicLinearProcessNumbered"/>
    <dgm:cxn modelId="{23666EFE-A90E-44A7-A4A3-18172F365839}" type="presParOf" srcId="{12F11E18-FB3E-4CE6-A440-D62DF4F05027}" destId="{7BE8F227-AAC8-4E70-919A-073188E53560}" srcOrd="0" destOrd="0" presId="urn:microsoft.com/office/officeart/2016/7/layout/BasicLinearProcessNumbered"/>
    <dgm:cxn modelId="{5E1654CE-8E46-4399-8275-B3005448048B}" type="presParOf" srcId="{12F11E18-FB3E-4CE6-A440-D62DF4F05027}" destId="{A9DF502F-5AB8-4704-9C04-E6EB6274A149}" srcOrd="1" destOrd="0" presId="urn:microsoft.com/office/officeart/2016/7/layout/BasicLinearProcessNumbered"/>
    <dgm:cxn modelId="{0892E6DB-E07B-4FFF-B4A1-A18B91673BD8}" type="presParOf" srcId="{12F11E18-FB3E-4CE6-A440-D62DF4F05027}" destId="{F6586EA6-28B3-454F-AEE3-FFD8776E8235}" srcOrd="2" destOrd="0" presId="urn:microsoft.com/office/officeart/2016/7/layout/BasicLinearProcessNumbered"/>
    <dgm:cxn modelId="{BB61C617-7E72-42BD-967C-071C5FC9FD13}" type="presParOf" srcId="{12F11E18-FB3E-4CE6-A440-D62DF4F05027}" destId="{E66EB4A4-D2D9-473E-BDAC-4C8CA619E9D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104379-702E-423E-9DD3-44DF76D1CEBA}" type="doc">
      <dgm:prSet loTypeId="urn:microsoft.com/office/officeart/2005/8/layout/hierarchy3" loCatId="hierarchy" qsTypeId="urn:microsoft.com/office/officeart/2005/8/quickstyle/simple2" qsCatId="simple" csTypeId="urn:microsoft.com/office/officeart/2005/8/colors/colorful1" csCatId="colorful" phldr="1"/>
      <dgm:spPr/>
      <dgm:t>
        <a:bodyPr/>
        <a:lstStyle/>
        <a:p>
          <a:endParaRPr lang="en-US"/>
        </a:p>
      </dgm:t>
    </dgm:pt>
    <dgm:pt modelId="{5BB63328-FE91-41F4-8B17-5F6508AEAA25}">
      <dgm:prSet/>
      <dgm:spPr/>
      <dgm:t>
        <a:bodyPr/>
        <a:lstStyle/>
        <a:p>
          <a:r>
            <a:rPr lang="en-US"/>
            <a:t>Student attendance on placement</a:t>
          </a:r>
        </a:p>
      </dgm:t>
    </dgm:pt>
    <dgm:pt modelId="{59FA9AB3-72CD-40D3-B5A0-FAE656F2F819}" type="parTrans" cxnId="{CBBDD307-2587-43A1-9E6F-BBBF4283E6F6}">
      <dgm:prSet/>
      <dgm:spPr/>
      <dgm:t>
        <a:bodyPr/>
        <a:lstStyle/>
        <a:p>
          <a:endParaRPr lang="en-US"/>
        </a:p>
      </dgm:t>
    </dgm:pt>
    <dgm:pt modelId="{DFB8E272-AD73-4AD1-8D36-32C663E6C2CF}" type="sibTrans" cxnId="{CBBDD307-2587-43A1-9E6F-BBBF4283E6F6}">
      <dgm:prSet/>
      <dgm:spPr/>
      <dgm:t>
        <a:bodyPr/>
        <a:lstStyle/>
        <a:p>
          <a:endParaRPr lang="en-US"/>
        </a:p>
      </dgm:t>
    </dgm:pt>
    <dgm:pt modelId="{ABBFF66E-132B-47A4-9F84-AED0567E6235}">
      <dgm:prSet/>
      <dgm:spPr/>
      <dgm:t>
        <a:bodyPr/>
        <a:lstStyle/>
        <a:p>
          <a:r>
            <a:rPr lang="en-US"/>
            <a:t>Introduction to the PEAS accreditation scheme </a:t>
          </a:r>
        </a:p>
      </dgm:t>
    </dgm:pt>
    <dgm:pt modelId="{994AA1F5-670A-455E-A478-496C177E4D04}" type="parTrans" cxnId="{DCA90922-8B25-4A81-A1D7-F52EA777F1AA}">
      <dgm:prSet/>
      <dgm:spPr/>
      <dgm:t>
        <a:bodyPr/>
        <a:lstStyle/>
        <a:p>
          <a:endParaRPr lang="en-US"/>
        </a:p>
      </dgm:t>
    </dgm:pt>
    <dgm:pt modelId="{71D65B7F-B1AB-4C6C-99E3-437F837BA524}" type="sibTrans" cxnId="{DCA90922-8B25-4A81-A1D7-F52EA777F1AA}">
      <dgm:prSet/>
      <dgm:spPr/>
      <dgm:t>
        <a:bodyPr/>
        <a:lstStyle/>
        <a:p>
          <a:endParaRPr lang="en-US"/>
        </a:p>
      </dgm:t>
    </dgm:pt>
    <dgm:pt modelId="{E6EFB542-7AE5-46CA-86ED-F4947B33DB3B}">
      <dgm:prSet/>
      <dgm:spPr/>
      <dgm:t>
        <a:bodyPr/>
        <a:lstStyle/>
        <a:p>
          <a:r>
            <a:rPr lang="en-US"/>
            <a:t>Learning and teaching theory </a:t>
          </a:r>
        </a:p>
      </dgm:t>
    </dgm:pt>
    <dgm:pt modelId="{16B6843A-A8A9-4B17-954D-D70870D0B8F6}" type="parTrans" cxnId="{C9E359AD-25B6-4B6E-A9EF-12DE7924A97D}">
      <dgm:prSet/>
      <dgm:spPr/>
      <dgm:t>
        <a:bodyPr/>
        <a:lstStyle/>
        <a:p>
          <a:endParaRPr lang="en-US"/>
        </a:p>
      </dgm:t>
    </dgm:pt>
    <dgm:pt modelId="{025CA90F-F3DF-4D4B-91A5-F3B542C05B8D}" type="sibTrans" cxnId="{C9E359AD-25B6-4B6E-A9EF-12DE7924A97D}">
      <dgm:prSet/>
      <dgm:spPr/>
      <dgm:t>
        <a:bodyPr/>
        <a:lstStyle/>
        <a:p>
          <a:endParaRPr lang="en-US"/>
        </a:p>
      </dgm:t>
    </dgm:pt>
    <dgm:pt modelId="{A3A65CAD-3F51-4C89-BD48-A4125DFE0B9E}">
      <dgm:prSet/>
      <dgm:spPr/>
      <dgm:t>
        <a:bodyPr/>
        <a:lstStyle/>
        <a:p>
          <a:r>
            <a:rPr lang="en-US"/>
            <a:t>Pedagogy </a:t>
          </a:r>
        </a:p>
      </dgm:t>
    </dgm:pt>
    <dgm:pt modelId="{0D0D7504-8488-46C1-9AD7-D32FC2697FE6}" type="parTrans" cxnId="{24014FCC-EDD4-4A8D-8672-DAF3C5E31086}">
      <dgm:prSet/>
      <dgm:spPr/>
      <dgm:t>
        <a:bodyPr/>
        <a:lstStyle/>
        <a:p>
          <a:endParaRPr lang="en-US"/>
        </a:p>
      </dgm:t>
    </dgm:pt>
    <dgm:pt modelId="{9FA14779-906A-46D6-BC11-5F4B24B0AF1F}" type="sibTrans" cxnId="{24014FCC-EDD4-4A8D-8672-DAF3C5E31086}">
      <dgm:prSet/>
      <dgm:spPr/>
      <dgm:t>
        <a:bodyPr/>
        <a:lstStyle/>
        <a:p>
          <a:endParaRPr lang="en-US"/>
        </a:p>
      </dgm:t>
    </dgm:pt>
    <dgm:pt modelId="{6DE8E69F-5A60-4E5D-805E-ACA2FFDEA6BF}">
      <dgm:prSet/>
      <dgm:spPr/>
      <dgm:t>
        <a:bodyPr/>
        <a:lstStyle/>
        <a:p>
          <a:r>
            <a:rPr lang="en-US"/>
            <a:t>Behaviourist / Humanist styles </a:t>
          </a:r>
        </a:p>
      </dgm:t>
    </dgm:pt>
    <dgm:pt modelId="{D3B777B8-BD50-4F95-BF99-67E62C7C7DA5}" type="parTrans" cxnId="{AB87CCEC-C08E-4744-9901-D8E397D568ED}">
      <dgm:prSet/>
      <dgm:spPr/>
      <dgm:t>
        <a:bodyPr/>
        <a:lstStyle/>
        <a:p>
          <a:endParaRPr lang="en-US"/>
        </a:p>
      </dgm:t>
    </dgm:pt>
    <dgm:pt modelId="{35E93F60-A151-4FFA-BE98-80EF85C7D20D}" type="sibTrans" cxnId="{AB87CCEC-C08E-4744-9901-D8E397D568ED}">
      <dgm:prSet/>
      <dgm:spPr/>
      <dgm:t>
        <a:bodyPr/>
        <a:lstStyle/>
        <a:p>
          <a:endParaRPr lang="en-US"/>
        </a:p>
      </dgm:t>
    </dgm:pt>
    <dgm:pt modelId="{79841B18-9306-4358-99C9-8209D31FD424}">
      <dgm:prSet/>
      <dgm:spPr/>
      <dgm:t>
        <a:bodyPr/>
        <a:lstStyle/>
        <a:p>
          <a:r>
            <a:rPr lang="en-US"/>
            <a:t>Reflective theory </a:t>
          </a:r>
        </a:p>
      </dgm:t>
    </dgm:pt>
    <dgm:pt modelId="{4490EE01-612C-49D8-8A6A-D0C11713A0D5}" type="parTrans" cxnId="{803FACDC-D29C-447F-925B-5BBF7C725FB8}">
      <dgm:prSet/>
      <dgm:spPr/>
      <dgm:t>
        <a:bodyPr/>
        <a:lstStyle/>
        <a:p>
          <a:endParaRPr lang="en-US"/>
        </a:p>
      </dgm:t>
    </dgm:pt>
    <dgm:pt modelId="{D62985B7-08B1-45A4-9BF7-266B0572461B}" type="sibTrans" cxnId="{803FACDC-D29C-447F-925B-5BBF7C725FB8}">
      <dgm:prSet/>
      <dgm:spPr/>
      <dgm:t>
        <a:bodyPr/>
        <a:lstStyle/>
        <a:p>
          <a:endParaRPr lang="en-US"/>
        </a:p>
      </dgm:t>
    </dgm:pt>
    <dgm:pt modelId="{FE3FF004-75C2-4F7D-9079-EDAA93355A9F}">
      <dgm:prSet/>
      <dgm:spPr/>
      <dgm:t>
        <a:bodyPr/>
        <a:lstStyle/>
        <a:p>
          <a:r>
            <a:rPr lang="en-US"/>
            <a:t>Constructive alignment </a:t>
          </a:r>
        </a:p>
      </dgm:t>
    </dgm:pt>
    <dgm:pt modelId="{B6EE0719-8B3E-43E4-B92C-89B72624673D}" type="parTrans" cxnId="{2C6AA02B-F28F-49BC-B7FA-6D6A736EAECF}">
      <dgm:prSet/>
      <dgm:spPr/>
      <dgm:t>
        <a:bodyPr/>
        <a:lstStyle/>
        <a:p>
          <a:endParaRPr lang="en-US"/>
        </a:p>
      </dgm:t>
    </dgm:pt>
    <dgm:pt modelId="{B56DA717-75E7-491D-B76E-EEA0327C3B73}" type="sibTrans" cxnId="{2C6AA02B-F28F-49BC-B7FA-6D6A736EAECF}">
      <dgm:prSet/>
      <dgm:spPr/>
      <dgm:t>
        <a:bodyPr/>
        <a:lstStyle/>
        <a:p>
          <a:endParaRPr lang="en-US"/>
        </a:p>
      </dgm:t>
    </dgm:pt>
    <dgm:pt modelId="{5863E924-B4E4-4A69-9115-FA71C6EA91F3}">
      <dgm:prSet/>
      <dgm:spPr/>
      <dgm:t>
        <a:bodyPr/>
        <a:lstStyle/>
        <a:p>
          <a:r>
            <a:rPr lang="en-US"/>
            <a:t>What does the student need to be able to do? Linking programme learning outcomes to module outcomes  </a:t>
          </a:r>
        </a:p>
      </dgm:t>
    </dgm:pt>
    <dgm:pt modelId="{29EDD25C-4BDC-4C57-BC5B-105816CE95CE}" type="parTrans" cxnId="{98D7E0F4-0FE6-465B-8A61-56B87C501FF6}">
      <dgm:prSet/>
      <dgm:spPr/>
      <dgm:t>
        <a:bodyPr/>
        <a:lstStyle/>
        <a:p>
          <a:endParaRPr lang="en-US"/>
        </a:p>
      </dgm:t>
    </dgm:pt>
    <dgm:pt modelId="{F027EBF0-17F6-49C6-AA42-15EAE281AC6E}" type="sibTrans" cxnId="{98D7E0F4-0FE6-465B-8A61-56B87C501FF6}">
      <dgm:prSet/>
      <dgm:spPr/>
      <dgm:t>
        <a:bodyPr/>
        <a:lstStyle/>
        <a:p>
          <a:endParaRPr lang="en-US"/>
        </a:p>
      </dgm:t>
    </dgm:pt>
    <dgm:pt modelId="{F1B3F519-3A7B-49F4-B127-04F47243157F}">
      <dgm:prSet/>
      <dgm:spPr/>
      <dgm:t>
        <a:bodyPr/>
        <a:lstStyle/>
        <a:p>
          <a:r>
            <a:rPr lang="en-US"/>
            <a:t>What does good practice education look like? </a:t>
          </a:r>
        </a:p>
      </dgm:t>
    </dgm:pt>
    <dgm:pt modelId="{F2DD3F42-38AC-4B7D-90DD-676ED4CC0041}" type="parTrans" cxnId="{25747AF3-5178-43C0-9433-6CD0150D071C}">
      <dgm:prSet/>
      <dgm:spPr/>
      <dgm:t>
        <a:bodyPr/>
        <a:lstStyle/>
        <a:p>
          <a:endParaRPr lang="en-US"/>
        </a:p>
      </dgm:t>
    </dgm:pt>
    <dgm:pt modelId="{F1137C04-2D6B-41BB-9B10-80D925D63367}" type="sibTrans" cxnId="{25747AF3-5178-43C0-9433-6CD0150D071C}">
      <dgm:prSet/>
      <dgm:spPr/>
      <dgm:t>
        <a:bodyPr/>
        <a:lstStyle/>
        <a:p>
          <a:endParaRPr lang="en-US"/>
        </a:p>
      </dgm:t>
    </dgm:pt>
    <dgm:pt modelId="{20C33868-57B7-4206-9A70-1FCD18120EFA}">
      <dgm:prSet/>
      <dgm:spPr/>
      <dgm:t>
        <a:bodyPr/>
        <a:lstStyle/>
        <a:p>
          <a:r>
            <a:rPr lang="en-US"/>
            <a:t>Discussion </a:t>
          </a:r>
        </a:p>
      </dgm:t>
    </dgm:pt>
    <dgm:pt modelId="{FED5F287-3BA5-46F1-86B7-0DA9664C442C}" type="parTrans" cxnId="{750DE986-3856-4421-B453-AE7C128CE8EF}">
      <dgm:prSet/>
      <dgm:spPr/>
      <dgm:t>
        <a:bodyPr/>
        <a:lstStyle/>
        <a:p>
          <a:endParaRPr lang="en-US"/>
        </a:p>
      </dgm:t>
    </dgm:pt>
    <dgm:pt modelId="{78E1A4A1-FD18-429D-B532-D352599C9F6A}" type="sibTrans" cxnId="{750DE986-3856-4421-B453-AE7C128CE8EF}">
      <dgm:prSet/>
      <dgm:spPr/>
      <dgm:t>
        <a:bodyPr/>
        <a:lstStyle/>
        <a:p>
          <a:endParaRPr lang="en-US"/>
        </a:p>
      </dgm:t>
    </dgm:pt>
    <dgm:pt modelId="{F3C364FD-1366-47C5-8FFE-5B2751D9A30B}">
      <dgm:prSet/>
      <dgm:spPr/>
      <dgm:t>
        <a:bodyPr/>
        <a:lstStyle/>
        <a:p>
          <a:r>
            <a:rPr lang="en-US"/>
            <a:t>Requirements of the SoR   </a:t>
          </a:r>
        </a:p>
      </dgm:t>
    </dgm:pt>
    <dgm:pt modelId="{F6E4E26A-DC88-4F34-B6E5-AE9475032790}" type="parTrans" cxnId="{AD214965-1AB0-428C-B88F-4980B9869E87}">
      <dgm:prSet/>
      <dgm:spPr/>
    </dgm:pt>
    <dgm:pt modelId="{7762F19C-1896-4B01-AE4F-2FFDEE1A42FE}" type="sibTrans" cxnId="{AD214965-1AB0-428C-B88F-4980B9869E87}">
      <dgm:prSet/>
      <dgm:spPr/>
    </dgm:pt>
    <dgm:pt modelId="{8E150969-CE97-4896-AE2F-0BF482B0F873}" type="pres">
      <dgm:prSet presAssocID="{67104379-702E-423E-9DD3-44DF76D1CEBA}" presName="diagram" presStyleCnt="0">
        <dgm:presLayoutVars>
          <dgm:chPref val="1"/>
          <dgm:dir/>
          <dgm:animOne val="branch"/>
          <dgm:animLvl val="lvl"/>
          <dgm:resizeHandles/>
        </dgm:presLayoutVars>
      </dgm:prSet>
      <dgm:spPr/>
      <dgm:t>
        <a:bodyPr/>
        <a:lstStyle/>
        <a:p>
          <a:endParaRPr lang="en-US"/>
        </a:p>
      </dgm:t>
    </dgm:pt>
    <dgm:pt modelId="{D34D7B8F-87E5-4F76-A97F-1E7504256895}" type="pres">
      <dgm:prSet presAssocID="{5BB63328-FE91-41F4-8B17-5F6508AEAA25}" presName="root" presStyleCnt="0"/>
      <dgm:spPr/>
    </dgm:pt>
    <dgm:pt modelId="{9A14D2C6-3CE5-43A2-8495-3128A9C2A953}" type="pres">
      <dgm:prSet presAssocID="{5BB63328-FE91-41F4-8B17-5F6508AEAA25}" presName="rootComposite" presStyleCnt="0"/>
      <dgm:spPr/>
    </dgm:pt>
    <dgm:pt modelId="{BE910A10-F10E-4CAA-8FCC-FBE81DC28ED5}" type="pres">
      <dgm:prSet presAssocID="{5BB63328-FE91-41F4-8B17-5F6508AEAA25}" presName="rootText" presStyleLbl="node1" presStyleIdx="0" presStyleCnt="5"/>
      <dgm:spPr/>
      <dgm:t>
        <a:bodyPr/>
        <a:lstStyle/>
        <a:p>
          <a:endParaRPr lang="en-US"/>
        </a:p>
      </dgm:t>
    </dgm:pt>
    <dgm:pt modelId="{E2151247-A4AD-4D91-A9BB-37D733541A34}" type="pres">
      <dgm:prSet presAssocID="{5BB63328-FE91-41F4-8B17-5F6508AEAA25}" presName="rootConnector" presStyleLbl="node1" presStyleIdx="0" presStyleCnt="5"/>
      <dgm:spPr/>
      <dgm:t>
        <a:bodyPr/>
        <a:lstStyle/>
        <a:p>
          <a:endParaRPr lang="en-US"/>
        </a:p>
      </dgm:t>
    </dgm:pt>
    <dgm:pt modelId="{1BA24AA3-7A4E-475F-A86F-68A34BAB5344}" type="pres">
      <dgm:prSet presAssocID="{5BB63328-FE91-41F4-8B17-5F6508AEAA25}" presName="childShape" presStyleCnt="0"/>
      <dgm:spPr/>
    </dgm:pt>
    <dgm:pt modelId="{C9E90E22-F405-4ABF-B6E2-BD934E15FB66}" type="pres">
      <dgm:prSet presAssocID="{F3C364FD-1366-47C5-8FFE-5B2751D9A30B}" presName="root" presStyleCnt="0"/>
      <dgm:spPr/>
    </dgm:pt>
    <dgm:pt modelId="{FE0AF886-DD9C-40D1-B179-958F5DDCCC07}" type="pres">
      <dgm:prSet presAssocID="{F3C364FD-1366-47C5-8FFE-5B2751D9A30B}" presName="rootComposite" presStyleCnt="0"/>
      <dgm:spPr/>
    </dgm:pt>
    <dgm:pt modelId="{A0D02AA3-02D8-4820-A805-0FD208574992}" type="pres">
      <dgm:prSet presAssocID="{F3C364FD-1366-47C5-8FFE-5B2751D9A30B}" presName="rootText" presStyleLbl="node1" presStyleIdx="1" presStyleCnt="5"/>
      <dgm:spPr/>
      <dgm:t>
        <a:bodyPr/>
        <a:lstStyle/>
        <a:p>
          <a:endParaRPr lang="en-US"/>
        </a:p>
      </dgm:t>
    </dgm:pt>
    <dgm:pt modelId="{116914EF-497C-48E6-AD07-E0A420CAF76A}" type="pres">
      <dgm:prSet presAssocID="{F3C364FD-1366-47C5-8FFE-5B2751D9A30B}" presName="rootConnector" presStyleLbl="node1" presStyleIdx="1" presStyleCnt="5"/>
      <dgm:spPr/>
      <dgm:t>
        <a:bodyPr/>
        <a:lstStyle/>
        <a:p>
          <a:endParaRPr lang="en-US"/>
        </a:p>
      </dgm:t>
    </dgm:pt>
    <dgm:pt modelId="{18989DE9-C109-4A0B-9FA0-D5670BEBD3DA}" type="pres">
      <dgm:prSet presAssocID="{F3C364FD-1366-47C5-8FFE-5B2751D9A30B}" presName="childShape" presStyleCnt="0"/>
      <dgm:spPr/>
    </dgm:pt>
    <dgm:pt modelId="{6274EAC1-90CC-47E6-8D32-A7C02582719D}" type="pres">
      <dgm:prSet presAssocID="{994AA1F5-670A-455E-A478-496C177E4D04}" presName="Name13" presStyleLbl="parChTrans1D2" presStyleIdx="0" presStyleCnt="6"/>
      <dgm:spPr/>
      <dgm:t>
        <a:bodyPr/>
        <a:lstStyle/>
        <a:p>
          <a:endParaRPr lang="en-US"/>
        </a:p>
      </dgm:t>
    </dgm:pt>
    <dgm:pt modelId="{BC01328C-E9C3-4228-A6DA-CFE44AFA6D7A}" type="pres">
      <dgm:prSet presAssocID="{ABBFF66E-132B-47A4-9F84-AED0567E6235}" presName="childText" presStyleLbl="bgAcc1" presStyleIdx="0" presStyleCnt="6">
        <dgm:presLayoutVars>
          <dgm:bulletEnabled val="1"/>
        </dgm:presLayoutVars>
      </dgm:prSet>
      <dgm:spPr/>
      <dgm:t>
        <a:bodyPr/>
        <a:lstStyle/>
        <a:p>
          <a:endParaRPr lang="en-US"/>
        </a:p>
      </dgm:t>
    </dgm:pt>
    <dgm:pt modelId="{89E3F49B-9E0C-4F7C-B275-9345F2F769F6}" type="pres">
      <dgm:prSet presAssocID="{E6EFB542-7AE5-46CA-86ED-F4947B33DB3B}" presName="root" presStyleCnt="0"/>
      <dgm:spPr/>
    </dgm:pt>
    <dgm:pt modelId="{0062CCF2-43B7-4844-BF41-7651BCA5FC90}" type="pres">
      <dgm:prSet presAssocID="{E6EFB542-7AE5-46CA-86ED-F4947B33DB3B}" presName="rootComposite" presStyleCnt="0"/>
      <dgm:spPr/>
    </dgm:pt>
    <dgm:pt modelId="{AE3B7E95-5879-42F3-A143-4F2DAA0416AA}" type="pres">
      <dgm:prSet presAssocID="{E6EFB542-7AE5-46CA-86ED-F4947B33DB3B}" presName="rootText" presStyleLbl="node1" presStyleIdx="2" presStyleCnt="5"/>
      <dgm:spPr/>
      <dgm:t>
        <a:bodyPr/>
        <a:lstStyle/>
        <a:p>
          <a:endParaRPr lang="en-US"/>
        </a:p>
      </dgm:t>
    </dgm:pt>
    <dgm:pt modelId="{FAC0B947-0910-4AD8-A826-B479EF6EFEE4}" type="pres">
      <dgm:prSet presAssocID="{E6EFB542-7AE5-46CA-86ED-F4947B33DB3B}" presName="rootConnector" presStyleLbl="node1" presStyleIdx="2" presStyleCnt="5"/>
      <dgm:spPr/>
      <dgm:t>
        <a:bodyPr/>
        <a:lstStyle/>
        <a:p>
          <a:endParaRPr lang="en-US"/>
        </a:p>
      </dgm:t>
    </dgm:pt>
    <dgm:pt modelId="{73D3C257-063A-48E7-AC00-B073171DFE4A}" type="pres">
      <dgm:prSet presAssocID="{E6EFB542-7AE5-46CA-86ED-F4947B33DB3B}" presName="childShape" presStyleCnt="0"/>
      <dgm:spPr/>
    </dgm:pt>
    <dgm:pt modelId="{AAD5CA02-4F44-4E4F-B741-A9A3CA8823B5}" type="pres">
      <dgm:prSet presAssocID="{0D0D7504-8488-46C1-9AD7-D32FC2697FE6}" presName="Name13" presStyleLbl="parChTrans1D2" presStyleIdx="1" presStyleCnt="6"/>
      <dgm:spPr/>
      <dgm:t>
        <a:bodyPr/>
        <a:lstStyle/>
        <a:p>
          <a:endParaRPr lang="en-US"/>
        </a:p>
      </dgm:t>
    </dgm:pt>
    <dgm:pt modelId="{CF303264-741C-4FDE-879F-8E08974DB9F4}" type="pres">
      <dgm:prSet presAssocID="{A3A65CAD-3F51-4C89-BD48-A4125DFE0B9E}" presName="childText" presStyleLbl="bgAcc1" presStyleIdx="1" presStyleCnt="6">
        <dgm:presLayoutVars>
          <dgm:bulletEnabled val="1"/>
        </dgm:presLayoutVars>
      </dgm:prSet>
      <dgm:spPr/>
      <dgm:t>
        <a:bodyPr/>
        <a:lstStyle/>
        <a:p>
          <a:endParaRPr lang="en-US"/>
        </a:p>
      </dgm:t>
    </dgm:pt>
    <dgm:pt modelId="{6D1AE668-1C9B-4ECB-9EA2-8035B6E1ED0F}" type="pres">
      <dgm:prSet presAssocID="{D3B777B8-BD50-4F95-BF99-67E62C7C7DA5}" presName="Name13" presStyleLbl="parChTrans1D2" presStyleIdx="2" presStyleCnt="6"/>
      <dgm:spPr/>
      <dgm:t>
        <a:bodyPr/>
        <a:lstStyle/>
        <a:p>
          <a:endParaRPr lang="en-US"/>
        </a:p>
      </dgm:t>
    </dgm:pt>
    <dgm:pt modelId="{CF71D72F-1A14-4194-8ADD-BC7951073987}" type="pres">
      <dgm:prSet presAssocID="{6DE8E69F-5A60-4E5D-805E-ACA2FFDEA6BF}" presName="childText" presStyleLbl="bgAcc1" presStyleIdx="2" presStyleCnt="6">
        <dgm:presLayoutVars>
          <dgm:bulletEnabled val="1"/>
        </dgm:presLayoutVars>
      </dgm:prSet>
      <dgm:spPr/>
      <dgm:t>
        <a:bodyPr/>
        <a:lstStyle/>
        <a:p>
          <a:endParaRPr lang="en-US"/>
        </a:p>
      </dgm:t>
    </dgm:pt>
    <dgm:pt modelId="{3F5395CE-DD80-4498-9220-790783314A5B}" type="pres">
      <dgm:prSet presAssocID="{4490EE01-612C-49D8-8A6A-D0C11713A0D5}" presName="Name13" presStyleLbl="parChTrans1D2" presStyleIdx="3" presStyleCnt="6"/>
      <dgm:spPr/>
      <dgm:t>
        <a:bodyPr/>
        <a:lstStyle/>
        <a:p>
          <a:endParaRPr lang="en-US"/>
        </a:p>
      </dgm:t>
    </dgm:pt>
    <dgm:pt modelId="{AAA250C7-53D2-4052-A3A3-908C400D4CB7}" type="pres">
      <dgm:prSet presAssocID="{79841B18-9306-4358-99C9-8209D31FD424}" presName="childText" presStyleLbl="bgAcc1" presStyleIdx="3" presStyleCnt="6">
        <dgm:presLayoutVars>
          <dgm:bulletEnabled val="1"/>
        </dgm:presLayoutVars>
      </dgm:prSet>
      <dgm:spPr/>
      <dgm:t>
        <a:bodyPr/>
        <a:lstStyle/>
        <a:p>
          <a:endParaRPr lang="en-US"/>
        </a:p>
      </dgm:t>
    </dgm:pt>
    <dgm:pt modelId="{14BEABD4-9F55-4ED0-8949-A143B7166348}" type="pres">
      <dgm:prSet presAssocID="{FE3FF004-75C2-4F7D-9079-EDAA93355A9F}" presName="root" presStyleCnt="0"/>
      <dgm:spPr/>
    </dgm:pt>
    <dgm:pt modelId="{AC72D886-6A13-4F56-A88B-0AAB0D666021}" type="pres">
      <dgm:prSet presAssocID="{FE3FF004-75C2-4F7D-9079-EDAA93355A9F}" presName="rootComposite" presStyleCnt="0"/>
      <dgm:spPr/>
    </dgm:pt>
    <dgm:pt modelId="{FAEE3387-FF93-4908-A388-1A25877793B9}" type="pres">
      <dgm:prSet presAssocID="{FE3FF004-75C2-4F7D-9079-EDAA93355A9F}" presName="rootText" presStyleLbl="node1" presStyleIdx="3" presStyleCnt="5"/>
      <dgm:spPr/>
      <dgm:t>
        <a:bodyPr/>
        <a:lstStyle/>
        <a:p>
          <a:endParaRPr lang="en-US"/>
        </a:p>
      </dgm:t>
    </dgm:pt>
    <dgm:pt modelId="{A9A47E63-708E-41CA-A72C-FFD3F1816B10}" type="pres">
      <dgm:prSet presAssocID="{FE3FF004-75C2-4F7D-9079-EDAA93355A9F}" presName="rootConnector" presStyleLbl="node1" presStyleIdx="3" presStyleCnt="5"/>
      <dgm:spPr/>
      <dgm:t>
        <a:bodyPr/>
        <a:lstStyle/>
        <a:p>
          <a:endParaRPr lang="en-US"/>
        </a:p>
      </dgm:t>
    </dgm:pt>
    <dgm:pt modelId="{531282A7-ED7D-44FD-B50C-F213859EE010}" type="pres">
      <dgm:prSet presAssocID="{FE3FF004-75C2-4F7D-9079-EDAA93355A9F}" presName="childShape" presStyleCnt="0"/>
      <dgm:spPr/>
    </dgm:pt>
    <dgm:pt modelId="{1969BEC9-6E28-4C92-BF5D-7C41FC9733C6}" type="pres">
      <dgm:prSet presAssocID="{29EDD25C-4BDC-4C57-BC5B-105816CE95CE}" presName="Name13" presStyleLbl="parChTrans1D2" presStyleIdx="4" presStyleCnt="6"/>
      <dgm:spPr/>
      <dgm:t>
        <a:bodyPr/>
        <a:lstStyle/>
        <a:p>
          <a:endParaRPr lang="en-US"/>
        </a:p>
      </dgm:t>
    </dgm:pt>
    <dgm:pt modelId="{9BD0104B-F48D-4BE7-B826-3DC805069088}" type="pres">
      <dgm:prSet presAssocID="{5863E924-B4E4-4A69-9115-FA71C6EA91F3}" presName="childText" presStyleLbl="bgAcc1" presStyleIdx="4" presStyleCnt="6">
        <dgm:presLayoutVars>
          <dgm:bulletEnabled val="1"/>
        </dgm:presLayoutVars>
      </dgm:prSet>
      <dgm:spPr/>
      <dgm:t>
        <a:bodyPr/>
        <a:lstStyle/>
        <a:p>
          <a:endParaRPr lang="en-US"/>
        </a:p>
      </dgm:t>
    </dgm:pt>
    <dgm:pt modelId="{3D1CBC28-0571-4B57-A294-79255B2FA75B}" type="pres">
      <dgm:prSet presAssocID="{F1B3F519-3A7B-49F4-B127-04F47243157F}" presName="root" presStyleCnt="0"/>
      <dgm:spPr/>
    </dgm:pt>
    <dgm:pt modelId="{D14C3689-ADAB-457F-AA68-F55F60C744D9}" type="pres">
      <dgm:prSet presAssocID="{F1B3F519-3A7B-49F4-B127-04F47243157F}" presName="rootComposite" presStyleCnt="0"/>
      <dgm:spPr/>
    </dgm:pt>
    <dgm:pt modelId="{E1965884-32CE-44C9-B38F-C55508FCE87E}" type="pres">
      <dgm:prSet presAssocID="{F1B3F519-3A7B-49F4-B127-04F47243157F}" presName="rootText" presStyleLbl="node1" presStyleIdx="4" presStyleCnt="5"/>
      <dgm:spPr/>
      <dgm:t>
        <a:bodyPr/>
        <a:lstStyle/>
        <a:p>
          <a:endParaRPr lang="en-US"/>
        </a:p>
      </dgm:t>
    </dgm:pt>
    <dgm:pt modelId="{DDC0AF29-954C-4C76-AF2A-84C65FEC2ABB}" type="pres">
      <dgm:prSet presAssocID="{F1B3F519-3A7B-49F4-B127-04F47243157F}" presName="rootConnector" presStyleLbl="node1" presStyleIdx="4" presStyleCnt="5"/>
      <dgm:spPr/>
      <dgm:t>
        <a:bodyPr/>
        <a:lstStyle/>
        <a:p>
          <a:endParaRPr lang="en-US"/>
        </a:p>
      </dgm:t>
    </dgm:pt>
    <dgm:pt modelId="{7DDD4D32-8944-40C4-8BEE-7473D6915D5D}" type="pres">
      <dgm:prSet presAssocID="{F1B3F519-3A7B-49F4-B127-04F47243157F}" presName="childShape" presStyleCnt="0"/>
      <dgm:spPr/>
    </dgm:pt>
    <dgm:pt modelId="{457EC793-1CDA-42F5-A855-055556EF1FBA}" type="pres">
      <dgm:prSet presAssocID="{FED5F287-3BA5-46F1-86B7-0DA9664C442C}" presName="Name13" presStyleLbl="parChTrans1D2" presStyleIdx="5" presStyleCnt="6"/>
      <dgm:spPr/>
      <dgm:t>
        <a:bodyPr/>
        <a:lstStyle/>
        <a:p>
          <a:endParaRPr lang="en-US"/>
        </a:p>
      </dgm:t>
    </dgm:pt>
    <dgm:pt modelId="{E6455A87-1D64-4A8F-B861-B8C00268EC93}" type="pres">
      <dgm:prSet presAssocID="{20C33868-57B7-4206-9A70-1FCD18120EFA}" presName="childText" presStyleLbl="bgAcc1" presStyleIdx="5" presStyleCnt="6">
        <dgm:presLayoutVars>
          <dgm:bulletEnabled val="1"/>
        </dgm:presLayoutVars>
      </dgm:prSet>
      <dgm:spPr/>
      <dgm:t>
        <a:bodyPr/>
        <a:lstStyle/>
        <a:p>
          <a:endParaRPr lang="en-US"/>
        </a:p>
      </dgm:t>
    </dgm:pt>
  </dgm:ptLst>
  <dgm:cxnLst>
    <dgm:cxn modelId="{34B36998-E6D9-4E99-A2FA-7B064AC2E68A}" type="presOf" srcId="{E6EFB542-7AE5-46CA-86ED-F4947B33DB3B}" destId="{AE3B7E95-5879-42F3-A143-4F2DAA0416AA}" srcOrd="0" destOrd="0" presId="urn:microsoft.com/office/officeart/2005/8/layout/hierarchy3"/>
    <dgm:cxn modelId="{3209A4C2-4D29-49E5-A805-3E30872DE6AB}" type="presOf" srcId="{F1B3F519-3A7B-49F4-B127-04F47243157F}" destId="{E1965884-32CE-44C9-B38F-C55508FCE87E}" srcOrd="0" destOrd="0" presId="urn:microsoft.com/office/officeart/2005/8/layout/hierarchy3"/>
    <dgm:cxn modelId="{750DE986-3856-4421-B453-AE7C128CE8EF}" srcId="{F1B3F519-3A7B-49F4-B127-04F47243157F}" destId="{20C33868-57B7-4206-9A70-1FCD18120EFA}" srcOrd="0" destOrd="0" parTransId="{FED5F287-3BA5-46F1-86B7-0DA9664C442C}" sibTransId="{78E1A4A1-FD18-429D-B532-D352599C9F6A}"/>
    <dgm:cxn modelId="{56B705CA-1835-41C7-917D-B343D9DDD86B}" type="presOf" srcId="{29EDD25C-4BDC-4C57-BC5B-105816CE95CE}" destId="{1969BEC9-6E28-4C92-BF5D-7C41FC9733C6}" srcOrd="0" destOrd="0" presId="urn:microsoft.com/office/officeart/2005/8/layout/hierarchy3"/>
    <dgm:cxn modelId="{E1C07382-9CC3-4433-89EF-9EDFEC21B9C1}" type="presOf" srcId="{67104379-702E-423E-9DD3-44DF76D1CEBA}" destId="{8E150969-CE97-4896-AE2F-0BF482B0F873}" srcOrd="0" destOrd="0" presId="urn:microsoft.com/office/officeart/2005/8/layout/hierarchy3"/>
    <dgm:cxn modelId="{98D7E0F4-0FE6-465B-8A61-56B87C501FF6}" srcId="{FE3FF004-75C2-4F7D-9079-EDAA93355A9F}" destId="{5863E924-B4E4-4A69-9115-FA71C6EA91F3}" srcOrd="0" destOrd="0" parTransId="{29EDD25C-4BDC-4C57-BC5B-105816CE95CE}" sibTransId="{F027EBF0-17F6-49C6-AA42-15EAE281AC6E}"/>
    <dgm:cxn modelId="{24014FCC-EDD4-4A8D-8672-DAF3C5E31086}" srcId="{E6EFB542-7AE5-46CA-86ED-F4947B33DB3B}" destId="{A3A65CAD-3F51-4C89-BD48-A4125DFE0B9E}" srcOrd="0" destOrd="0" parTransId="{0D0D7504-8488-46C1-9AD7-D32FC2697FE6}" sibTransId="{9FA14779-906A-46D6-BC11-5F4B24B0AF1F}"/>
    <dgm:cxn modelId="{AB87CCEC-C08E-4744-9901-D8E397D568ED}" srcId="{E6EFB542-7AE5-46CA-86ED-F4947B33DB3B}" destId="{6DE8E69F-5A60-4E5D-805E-ACA2FFDEA6BF}" srcOrd="1" destOrd="0" parTransId="{D3B777B8-BD50-4F95-BF99-67E62C7C7DA5}" sibTransId="{35E93F60-A151-4FFA-BE98-80EF85C7D20D}"/>
    <dgm:cxn modelId="{CBBDD307-2587-43A1-9E6F-BBBF4283E6F6}" srcId="{67104379-702E-423E-9DD3-44DF76D1CEBA}" destId="{5BB63328-FE91-41F4-8B17-5F6508AEAA25}" srcOrd="0" destOrd="0" parTransId="{59FA9AB3-72CD-40D3-B5A0-FAE656F2F819}" sibTransId="{DFB8E272-AD73-4AD1-8D36-32C663E6C2CF}"/>
    <dgm:cxn modelId="{6C1033D9-AFC3-4A7C-81CF-D0757627232E}" type="presOf" srcId="{ABBFF66E-132B-47A4-9F84-AED0567E6235}" destId="{BC01328C-E9C3-4228-A6DA-CFE44AFA6D7A}" srcOrd="0" destOrd="0" presId="urn:microsoft.com/office/officeart/2005/8/layout/hierarchy3"/>
    <dgm:cxn modelId="{BE9FE145-C9F2-4C90-BEB5-921FA1E480FC}" type="presOf" srcId="{5BB63328-FE91-41F4-8B17-5F6508AEAA25}" destId="{E2151247-A4AD-4D91-A9BB-37D733541A34}" srcOrd="1" destOrd="0" presId="urn:microsoft.com/office/officeart/2005/8/layout/hierarchy3"/>
    <dgm:cxn modelId="{EA428D53-CEB7-48FC-89B1-F2B9886A3023}" type="presOf" srcId="{FE3FF004-75C2-4F7D-9079-EDAA93355A9F}" destId="{A9A47E63-708E-41CA-A72C-FFD3F1816B10}" srcOrd="1" destOrd="0" presId="urn:microsoft.com/office/officeart/2005/8/layout/hierarchy3"/>
    <dgm:cxn modelId="{8DA122C9-681B-4A01-A860-75E933F3C9DA}" type="presOf" srcId="{6DE8E69F-5A60-4E5D-805E-ACA2FFDEA6BF}" destId="{CF71D72F-1A14-4194-8ADD-BC7951073987}" srcOrd="0" destOrd="0" presId="urn:microsoft.com/office/officeart/2005/8/layout/hierarchy3"/>
    <dgm:cxn modelId="{DCA90922-8B25-4A81-A1D7-F52EA777F1AA}" srcId="{F3C364FD-1366-47C5-8FFE-5B2751D9A30B}" destId="{ABBFF66E-132B-47A4-9F84-AED0567E6235}" srcOrd="0" destOrd="0" parTransId="{994AA1F5-670A-455E-A478-496C177E4D04}" sibTransId="{71D65B7F-B1AB-4C6C-99E3-437F837BA524}"/>
    <dgm:cxn modelId="{FDD7E8C8-1E3C-4874-89CD-87597ECF56F5}" type="presOf" srcId="{994AA1F5-670A-455E-A478-496C177E4D04}" destId="{6274EAC1-90CC-47E6-8D32-A7C02582719D}" srcOrd="0" destOrd="0" presId="urn:microsoft.com/office/officeart/2005/8/layout/hierarchy3"/>
    <dgm:cxn modelId="{69060D1E-7DD8-4F7B-806D-C2438B74B2A8}" type="presOf" srcId="{FED5F287-3BA5-46F1-86B7-0DA9664C442C}" destId="{457EC793-1CDA-42F5-A855-055556EF1FBA}" srcOrd="0" destOrd="0" presId="urn:microsoft.com/office/officeart/2005/8/layout/hierarchy3"/>
    <dgm:cxn modelId="{C9E359AD-25B6-4B6E-A9EF-12DE7924A97D}" srcId="{67104379-702E-423E-9DD3-44DF76D1CEBA}" destId="{E6EFB542-7AE5-46CA-86ED-F4947B33DB3B}" srcOrd="2" destOrd="0" parTransId="{16B6843A-A8A9-4B17-954D-D70870D0B8F6}" sibTransId="{025CA90F-F3DF-4D4B-91A5-F3B542C05B8D}"/>
    <dgm:cxn modelId="{BF31F13D-4305-4B54-B615-4BA46968F0FE}" type="presOf" srcId="{5BB63328-FE91-41F4-8B17-5F6508AEAA25}" destId="{BE910A10-F10E-4CAA-8FCC-FBE81DC28ED5}" srcOrd="0" destOrd="0" presId="urn:microsoft.com/office/officeart/2005/8/layout/hierarchy3"/>
    <dgm:cxn modelId="{3BA097F4-186B-4776-ACD9-9814F2D3233D}" type="presOf" srcId="{79841B18-9306-4358-99C9-8209D31FD424}" destId="{AAA250C7-53D2-4052-A3A3-908C400D4CB7}" srcOrd="0" destOrd="0" presId="urn:microsoft.com/office/officeart/2005/8/layout/hierarchy3"/>
    <dgm:cxn modelId="{0DE02921-8AF1-46B1-A9A9-E5574585E128}" type="presOf" srcId="{FE3FF004-75C2-4F7D-9079-EDAA93355A9F}" destId="{FAEE3387-FF93-4908-A388-1A25877793B9}" srcOrd="0" destOrd="0" presId="urn:microsoft.com/office/officeart/2005/8/layout/hierarchy3"/>
    <dgm:cxn modelId="{338314E4-617E-407E-B3AE-C1930B14008B}" type="presOf" srcId="{F3C364FD-1366-47C5-8FFE-5B2751D9A30B}" destId="{A0D02AA3-02D8-4820-A805-0FD208574992}" srcOrd="0" destOrd="0" presId="urn:microsoft.com/office/officeart/2005/8/layout/hierarchy3"/>
    <dgm:cxn modelId="{21BBC55D-FCD2-4EF3-882A-B2D3725D31D3}" type="presOf" srcId="{0D0D7504-8488-46C1-9AD7-D32FC2697FE6}" destId="{AAD5CA02-4F44-4E4F-B741-A9A3CA8823B5}" srcOrd="0" destOrd="0" presId="urn:microsoft.com/office/officeart/2005/8/layout/hierarchy3"/>
    <dgm:cxn modelId="{2A0924CC-864D-4C5A-8F70-EAAF6D456272}" type="presOf" srcId="{F3C364FD-1366-47C5-8FFE-5B2751D9A30B}" destId="{116914EF-497C-48E6-AD07-E0A420CAF76A}" srcOrd="1" destOrd="0" presId="urn:microsoft.com/office/officeart/2005/8/layout/hierarchy3"/>
    <dgm:cxn modelId="{25747AF3-5178-43C0-9433-6CD0150D071C}" srcId="{67104379-702E-423E-9DD3-44DF76D1CEBA}" destId="{F1B3F519-3A7B-49F4-B127-04F47243157F}" srcOrd="4" destOrd="0" parTransId="{F2DD3F42-38AC-4B7D-90DD-676ED4CC0041}" sibTransId="{F1137C04-2D6B-41BB-9B10-80D925D63367}"/>
    <dgm:cxn modelId="{9AC23D17-55CE-4C2F-82E8-F3892B928ABF}" type="presOf" srcId="{D3B777B8-BD50-4F95-BF99-67E62C7C7DA5}" destId="{6D1AE668-1C9B-4ECB-9EA2-8035B6E1ED0F}" srcOrd="0" destOrd="0" presId="urn:microsoft.com/office/officeart/2005/8/layout/hierarchy3"/>
    <dgm:cxn modelId="{761918B3-6D25-45C4-A6A9-12B62AB921D3}" type="presOf" srcId="{A3A65CAD-3F51-4C89-BD48-A4125DFE0B9E}" destId="{CF303264-741C-4FDE-879F-8E08974DB9F4}" srcOrd="0" destOrd="0" presId="urn:microsoft.com/office/officeart/2005/8/layout/hierarchy3"/>
    <dgm:cxn modelId="{AD214965-1AB0-428C-B88F-4980B9869E87}" srcId="{67104379-702E-423E-9DD3-44DF76D1CEBA}" destId="{F3C364FD-1366-47C5-8FFE-5B2751D9A30B}" srcOrd="1" destOrd="0" parTransId="{F6E4E26A-DC88-4F34-B6E5-AE9475032790}" sibTransId="{7762F19C-1896-4B01-AE4F-2FFDEE1A42FE}"/>
    <dgm:cxn modelId="{2C6AA02B-F28F-49BC-B7FA-6D6A736EAECF}" srcId="{67104379-702E-423E-9DD3-44DF76D1CEBA}" destId="{FE3FF004-75C2-4F7D-9079-EDAA93355A9F}" srcOrd="3" destOrd="0" parTransId="{B6EE0719-8B3E-43E4-B92C-89B72624673D}" sibTransId="{B56DA717-75E7-491D-B76E-EEA0327C3B73}"/>
    <dgm:cxn modelId="{79371DD0-818F-4CA2-BDEE-741F9571333E}" type="presOf" srcId="{F1B3F519-3A7B-49F4-B127-04F47243157F}" destId="{DDC0AF29-954C-4C76-AF2A-84C65FEC2ABB}" srcOrd="1" destOrd="0" presId="urn:microsoft.com/office/officeart/2005/8/layout/hierarchy3"/>
    <dgm:cxn modelId="{8AAFFE23-3F93-48CF-94D8-FDB00BEC2249}" type="presOf" srcId="{20C33868-57B7-4206-9A70-1FCD18120EFA}" destId="{E6455A87-1D64-4A8F-B861-B8C00268EC93}" srcOrd="0" destOrd="0" presId="urn:microsoft.com/office/officeart/2005/8/layout/hierarchy3"/>
    <dgm:cxn modelId="{803FACDC-D29C-447F-925B-5BBF7C725FB8}" srcId="{E6EFB542-7AE5-46CA-86ED-F4947B33DB3B}" destId="{79841B18-9306-4358-99C9-8209D31FD424}" srcOrd="2" destOrd="0" parTransId="{4490EE01-612C-49D8-8A6A-D0C11713A0D5}" sibTransId="{D62985B7-08B1-45A4-9BF7-266B0572461B}"/>
    <dgm:cxn modelId="{F3967937-2137-49E0-A6E4-3B6D2146D4C3}" type="presOf" srcId="{5863E924-B4E4-4A69-9115-FA71C6EA91F3}" destId="{9BD0104B-F48D-4BE7-B826-3DC805069088}" srcOrd="0" destOrd="0" presId="urn:microsoft.com/office/officeart/2005/8/layout/hierarchy3"/>
    <dgm:cxn modelId="{E1E30D61-E965-4E47-8AAB-3C674B91FB04}" type="presOf" srcId="{4490EE01-612C-49D8-8A6A-D0C11713A0D5}" destId="{3F5395CE-DD80-4498-9220-790783314A5B}" srcOrd="0" destOrd="0" presId="urn:microsoft.com/office/officeart/2005/8/layout/hierarchy3"/>
    <dgm:cxn modelId="{CC7E1464-1921-43FF-90C4-E5532131A25E}" type="presOf" srcId="{E6EFB542-7AE5-46CA-86ED-F4947B33DB3B}" destId="{FAC0B947-0910-4AD8-A826-B479EF6EFEE4}" srcOrd="1" destOrd="0" presId="urn:microsoft.com/office/officeart/2005/8/layout/hierarchy3"/>
    <dgm:cxn modelId="{B04E8F9A-3091-4178-861C-D20E6BBC48C8}" type="presParOf" srcId="{8E150969-CE97-4896-AE2F-0BF482B0F873}" destId="{D34D7B8F-87E5-4F76-A97F-1E7504256895}" srcOrd="0" destOrd="0" presId="urn:microsoft.com/office/officeart/2005/8/layout/hierarchy3"/>
    <dgm:cxn modelId="{959368C3-DD51-4EB2-848A-1D283C07FACD}" type="presParOf" srcId="{D34D7B8F-87E5-4F76-A97F-1E7504256895}" destId="{9A14D2C6-3CE5-43A2-8495-3128A9C2A953}" srcOrd="0" destOrd="0" presId="urn:microsoft.com/office/officeart/2005/8/layout/hierarchy3"/>
    <dgm:cxn modelId="{B6A4A067-B2EF-4C28-B09B-D4D51D889299}" type="presParOf" srcId="{9A14D2C6-3CE5-43A2-8495-3128A9C2A953}" destId="{BE910A10-F10E-4CAA-8FCC-FBE81DC28ED5}" srcOrd="0" destOrd="0" presId="urn:microsoft.com/office/officeart/2005/8/layout/hierarchy3"/>
    <dgm:cxn modelId="{6AD47746-501B-4000-92DE-F4FF59A65106}" type="presParOf" srcId="{9A14D2C6-3CE5-43A2-8495-3128A9C2A953}" destId="{E2151247-A4AD-4D91-A9BB-37D733541A34}" srcOrd="1" destOrd="0" presId="urn:microsoft.com/office/officeart/2005/8/layout/hierarchy3"/>
    <dgm:cxn modelId="{5BCD155C-1E28-4FFF-9E15-05D3A705894F}" type="presParOf" srcId="{D34D7B8F-87E5-4F76-A97F-1E7504256895}" destId="{1BA24AA3-7A4E-475F-A86F-68A34BAB5344}" srcOrd="1" destOrd="0" presId="urn:microsoft.com/office/officeart/2005/8/layout/hierarchy3"/>
    <dgm:cxn modelId="{C4B2C5D5-DCA2-4A13-9688-0FCF6338FD87}" type="presParOf" srcId="{8E150969-CE97-4896-AE2F-0BF482B0F873}" destId="{C9E90E22-F405-4ABF-B6E2-BD934E15FB66}" srcOrd="1" destOrd="0" presId="urn:microsoft.com/office/officeart/2005/8/layout/hierarchy3"/>
    <dgm:cxn modelId="{72E3AB22-09D5-46EB-8F4A-17C67ED68E74}" type="presParOf" srcId="{C9E90E22-F405-4ABF-B6E2-BD934E15FB66}" destId="{FE0AF886-DD9C-40D1-B179-958F5DDCCC07}" srcOrd="0" destOrd="0" presId="urn:microsoft.com/office/officeart/2005/8/layout/hierarchy3"/>
    <dgm:cxn modelId="{332D4F9A-F89F-4820-BFD2-B8DCE975247D}" type="presParOf" srcId="{FE0AF886-DD9C-40D1-B179-958F5DDCCC07}" destId="{A0D02AA3-02D8-4820-A805-0FD208574992}" srcOrd="0" destOrd="0" presId="urn:microsoft.com/office/officeart/2005/8/layout/hierarchy3"/>
    <dgm:cxn modelId="{F4D0F183-FB53-4375-A29D-EFE4458ABF78}" type="presParOf" srcId="{FE0AF886-DD9C-40D1-B179-958F5DDCCC07}" destId="{116914EF-497C-48E6-AD07-E0A420CAF76A}" srcOrd="1" destOrd="0" presId="urn:microsoft.com/office/officeart/2005/8/layout/hierarchy3"/>
    <dgm:cxn modelId="{9413FC56-C38F-4126-BACD-5DF76354D83D}" type="presParOf" srcId="{C9E90E22-F405-4ABF-B6E2-BD934E15FB66}" destId="{18989DE9-C109-4A0B-9FA0-D5670BEBD3DA}" srcOrd="1" destOrd="0" presId="urn:microsoft.com/office/officeart/2005/8/layout/hierarchy3"/>
    <dgm:cxn modelId="{C95A6DFE-E2A5-469F-B9DF-5C4B9F5191C4}" type="presParOf" srcId="{18989DE9-C109-4A0B-9FA0-D5670BEBD3DA}" destId="{6274EAC1-90CC-47E6-8D32-A7C02582719D}" srcOrd="0" destOrd="0" presId="urn:microsoft.com/office/officeart/2005/8/layout/hierarchy3"/>
    <dgm:cxn modelId="{310E9A7F-E5A5-48C5-902E-09F0C3A14F75}" type="presParOf" srcId="{18989DE9-C109-4A0B-9FA0-D5670BEBD3DA}" destId="{BC01328C-E9C3-4228-A6DA-CFE44AFA6D7A}" srcOrd="1" destOrd="0" presId="urn:microsoft.com/office/officeart/2005/8/layout/hierarchy3"/>
    <dgm:cxn modelId="{E82B3997-B93A-45F7-9DA7-E9784693B6F2}" type="presParOf" srcId="{8E150969-CE97-4896-AE2F-0BF482B0F873}" destId="{89E3F49B-9E0C-4F7C-B275-9345F2F769F6}" srcOrd="2" destOrd="0" presId="urn:microsoft.com/office/officeart/2005/8/layout/hierarchy3"/>
    <dgm:cxn modelId="{8E3E2E69-5C37-4AAF-ACC8-EE9444B7BADD}" type="presParOf" srcId="{89E3F49B-9E0C-4F7C-B275-9345F2F769F6}" destId="{0062CCF2-43B7-4844-BF41-7651BCA5FC90}" srcOrd="0" destOrd="0" presId="urn:microsoft.com/office/officeart/2005/8/layout/hierarchy3"/>
    <dgm:cxn modelId="{46AADEF9-1188-44EA-B961-C23D51601156}" type="presParOf" srcId="{0062CCF2-43B7-4844-BF41-7651BCA5FC90}" destId="{AE3B7E95-5879-42F3-A143-4F2DAA0416AA}" srcOrd="0" destOrd="0" presId="urn:microsoft.com/office/officeart/2005/8/layout/hierarchy3"/>
    <dgm:cxn modelId="{EA6E84CF-A35E-44DB-A701-D19FE4EE8E9B}" type="presParOf" srcId="{0062CCF2-43B7-4844-BF41-7651BCA5FC90}" destId="{FAC0B947-0910-4AD8-A826-B479EF6EFEE4}" srcOrd="1" destOrd="0" presId="urn:microsoft.com/office/officeart/2005/8/layout/hierarchy3"/>
    <dgm:cxn modelId="{52C533DE-E5C7-4A58-8E98-47A7098B5BB2}" type="presParOf" srcId="{89E3F49B-9E0C-4F7C-B275-9345F2F769F6}" destId="{73D3C257-063A-48E7-AC00-B073171DFE4A}" srcOrd="1" destOrd="0" presId="urn:microsoft.com/office/officeart/2005/8/layout/hierarchy3"/>
    <dgm:cxn modelId="{C05BFC7D-BF73-476E-A14E-81CCC4A17525}" type="presParOf" srcId="{73D3C257-063A-48E7-AC00-B073171DFE4A}" destId="{AAD5CA02-4F44-4E4F-B741-A9A3CA8823B5}" srcOrd="0" destOrd="0" presId="urn:microsoft.com/office/officeart/2005/8/layout/hierarchy3"/>
    <dgm:cxn modelId="{2B37AFA7-6DBB-410E-BC50-0CF4C5CBB3B9}" type="presParOf" srcId="{73D3C257-063A-48E7-AC00-B073171DFE4A}" destId="{CF303264-741C-4FDE-879F-8E08974DB9F4}" srcOrd="1" destOrd="0" presId="urn:microsoft.com/office/officeart/2005/8/layout/hierarchy3"/>
    <dgm:cxn modelId="{DEF18950-FD5B-4EA8-B75E-43D0FC6A1F12}" type="presParOf" srcId="{73D3C257-063A-48E7-AC00-B073171DFE4A}" destId="{6D1AE668-1C9B-4ECB-9EA2-8035B6E1ED0F}" srcOrd="2" destOrd="0" presId="urn:microsoft.com/office/officeart/2005/8/layout/hierarchy3"/>
    <dgm:cxn modelId="{C383F778-A9DE-4B62-86AE-BB975DAEEB35}" type="presParOf" srcId="{73D3C257-063A-48E7-AC00-B073171DFE4A}" destId="{CF71D72F-1A14-4194-8ADD-BC7951073987}" srcOrd="3" destOrd="0" presId="urn:microsoft.com/office/officeart/2005/8/layout/hierarchy3"/>
    <dgm:cxn modelId="{F78D1D26-9C1B-470A-89B4-CA09EB94CB02}" type="presParOf" srcId="{73D3C257-063A-48E7-AC00-B073171DFE4A}" destId="{3F5395CE-DD80-4498-9220-790783314A5B}" srcOrd="4" destOrd="0" presId="urn:microsoft.com/office/officeart/2005/8/layout/hierarchy3"/>
    <dgm:cxn modelId="{7644D722-C985-4615-AD7D-11F4D75E01C8}" type="presParOf" srcId="{73D3C257-063A-48E7-AC00-B073171DFE4A}" destId="{AAA250C7-53D2-4052-A3A3-908C400D4CB7}" srcOrd="5" destOrd="0" presId="urn:microsoft.com/office/officeart/2005/8/layout/hierarchy3"/>
    <dgm:cxn modelId="{3AA4C283-F00E-4C64-B57D-9DCF35536BD0}" type="presParOf" srcId="{8E150969-CE97-4896-AE2F-0BF482B0F873}" destId="{14BEABD4-9F55-4ED0-8949-A143B7166348}" srcOrd="3" destOrd="0" presId="urn:microsoft.com/office/officeart/2005/8/layout/hierarchy3"/>
    <dgm:cxn modelId="{32EFA201-74D7-46B6-802B-E77D48CE8D98}" type="presParOf" srcId="{14BEABD4-9F55-4ED0-8949-A143B7166348}" destId="{AC72D886-6A13-4F56-A88B-0AAB0D666021}" srcOrd="0" destOrd="0" presId="urn:microsoft.com/office/officeart/2005/8/layout/hierarchy3"/>
    <dgm:cxn modelId="{DE57588E-517E-4F9D-9CF2-99FB816CC73C}" type="presParOf" srcId="{AC72D886-6A13-4F56-A88B-0AAB0D666021}" destId="{FAEE3387-FF93-4908-A388-1A25877793B9}" srcOrd="0" destOrd="0" presId="urn:microsoft.com/office/officeart/2005/8/layout/hierarchy3"/>
    <dgm:cxn modelId="{F8613965-2922-46FE-866A-0E2F449C644E}" type="presParOf" srcId="{AC72D886-6A13-4F56-A88B-0AAB0D666021}" destId="{A9A47E63-708E-41CA-A72C-FFD3F1816B10}" srcOrd="1" destOrd="0" presId="urn:microsoft.com/office/officeart/2005/8/layout/hierarchy3"/>
    <dgm:cxn modelId="{F7845BB1-E93A-4755-B3D3-0E6972DFBFEE}" type="presParOf" srcId="{14BEABD4-9F55-4ED0-8949-A143B7166348}" destId="{531282A7-ED7D-44FD-B50C-F213859EE010}" srcOrd="1" destOrd="0" presId="urn:microsoft.com/office/officeart/2005/8/layout/hierarchy3"/>
    <dgm:cxn modelId="{1B2C29C0-CFC6-4157-B708-9606D3D6341F}" type="presParOf" srcId="{531282A7-ED7D-44FD-B50C-F213859EE010}" destId="{1969BEC9-6E28-4C92-BF5D-7C41FC9733C6}" srcOrd="0" destOrd="0" presId="urn:microsoft.com/office/officeart/2005/8/layout/hierarchy3"/>
    <dgm:cxn modelId="{03DA9668-50F5-4B24-B872-F3C9C222CA0B}" type="presParOf" srcId="{531282A7-ED7D-44FD-B50C-F213859EE010}" destId="{9BD0104B-F48D-4BE7-B826-3DC805069088}" srcOrd="1" destOrd="0" presId="urn:microsoft.com/office/officeart/2005/8/layout/hierarchy3"/>
    <dgm:cxn modelId="{00839063-CDD7-4E32-8B85-56F4114AF278}" type="presParOf" srcId="{8E150969-CE97-4896-AE2F-0BF482B0F873}" destId="{3D1CBC28-0571-4B57-A294-79255B2FA75B}" srcOrd="4" destOrd="0" presId="urn:microsoft.com/office/officeart/2005/8/layout/hierarchy3"/>
    <dgm:cxn modelId="{3E7AA1DE-7427-47C0-BA0E-1D6D09B8AA12}" type="presParOf" srcId="{3D1CBC28-0571-4B57-A294-79255B2FA75B}" destId="{D14C3689-ADAB-457F-AA68-F55F60C744D9}" srcOrd="0" destOrd="0" presId="urn:microsoft.com/office/officeart/2005/8/layout/hierarchy3"/>
    <dgm:cxn modelId="{D1E44C4D-E0E9-4428-BAC5-4AB1E29FFC14}" type="presParOf" srcId="{D14C3689-ADAB-457F-AA68-F55F60C744D9}" destId="{E1965884-32CE-44C9-B38F-C55508FCE87E}" srcOrd="0" destOrd="0" presId="urn:microsoft.com/office/officeart/2005/8/layout/hierarchy3"/>
    <dgm:cxn modelId="{0359CFDB-4E16-42A9-ACD4-9BA04F536E15}" type="presParOf" srcId="{D14C3689-ADAB-457F-AA68-F55F60C744D9}" destId="{DDC0AF29-954C-4C76-AF2A-84C65FEC2ABB}" srcOrd="1" destOrd="0" presId="urn:microsoft.com/office/officeart/2005/8/layout/hierarchy3"/>
    <dgm:cxn modelId="{A1A88982-F228-44FE-B249-A8F7C5B1E2DE}" type="presParOf" srcId="{3D1CBC28-0571-4B57-A294-79255B2FA75B}" destId="{7DDD4D32-8944-40C4-8BEE-7473D6915D5D}" srcOrd="1" destOrd="0" presId="urn:microsoft.com/office/officeart/2005/8/layout/hierarchy3"/>
    <dgm:cxn modelId="{0BA457BD-E7B5-4A17-96FC-97F04DED7C8E}" type="presParOf" srcId="{7DDD4D32-8944-40C4-8BEE-7473D6915D5D}" destId="{457EC793-1CDA-42F5-A855-055556EF1FBA}" srcOrd="0" destOrd="0" presId="urn:microsoft.com/office/officeart/2005/8/layout/hierarchy3"/>
    <dgm:cxn modelId="{DAF99E68-1BD9-4641-9BCC-F07836146DF5}" type="presParOf" srcId="{7DDD4D32-8944-40C4-8BEE-7473D6915D5D}" destId="{E6455A87-1D64-4A8F-B861-B8C00268EC93}"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79A9E7-777F-4CCB-8E88-08918A574488}" type="doc">
      <dgm:prSet loTypeId="urn:microsoft.com/office/officeart/2016/7/layout/BasicLinearProcessNumbered" loCatId="process" qsTypeId="urn:microsoft.com/office/officeart/2005/8/quickstyle/simple2" qsCatId="simple" csTypeId="urn:microsoft.com/office/officeart/2005/8/colors/colorful1" csCatId="colorful"/>
      <dgm:spPr/>
      <dgm:t>
        <a:bodyPr/>
        <a:lstStyle/>
        <a:p>
          <a:endParaRPr lang="en-US"/>
        </a:p>
      </dgm:t>
    </dgm:pt>
    <dgm:pt modelId="{938A9480-22F4-4DEF-B8A1-966D9DC5D825}">
      <dgm:prSet/>
      <dgm:spPr/>
      <dgm:t>
        <a:bodyPr/>
        <a:lstStyle/>
        <a:p>
          <a:r>
            <a:rPr lang="en-GB"/>
            <a:t>By the end of these sessions</a:t>
          </a:r>
          <a:endParaRPr lang="en-US"/>
        </a:p>
      </dgm:t>
    </dgm:pt>
    <dgm:pt modelId="{37546918-94D5-4CB2-B16B-BBD20C080F00}" type="parTrans" cxnId="{3EECDD2B-68EE-4AF7-8382-D0F6EA6F8708}">
      <dgm:prSet/>
      <dgm:spPr/>
      <dgm:t>
        <a:bodyPr/>
        <a:lstStyle/>
        <a:p>
          <a:endParaRPr lang="en-US"/>
        </a:p>
      </dgm:t>
    </dgm:pt>
    <dgm:pt modelId="{AD533F32-836E-48DE-AF03-0DF29F868ADB}" type="sibTrans" cxnId="{3EECDD2B-68EE-4AF7-8382-D0F6EA6F8708}">
      <dgm:prSet phldrT="1" phldr="0"/>
      <dgm:spPr/>
      <dgm:t>
        <a:bodyPr/>
        <a:lstStyle/>
        <a:p>
          <a:r>
            <a:rPr lang="en-US"/>
            <a:t>1</a:t>
          </a:r>
        </a:p>
      </dgm:t>
    </dgm:pt>
    <dgm:pt modelId="{99CE6809-8E48-48DB-9D0F-2B4BD6C33984}">
      <dgm:prSet/>
      <dgm:spPr/>
      <dgm:t>
        <a:bodyPr/>
        <a:lstStyle/>
        <a:p>
          <a:r>
            <a:rPr lang="en-GB"/>
            <a:t>You will be comfortable with the educational terminology used</a:t>
          </a:r>
          <a:endParaRPr lang="en-US"/>
        </a:p>
      </dgm:t>
    </dgm:pt>
    <dgm:pt modelId="{BB284628-4D0F-4852-BFAF-B68958E10CBB}" type="parTrans" cxnId="{2FE493F7-6DB1-4880-9730-A178B848A607}">
      <dgm:prSet/>
      <dgm:spPr/>
      <dgm:t>
        <a:bodyPr/>
        <a:lstStyle/>
        <a:p>
          <a:endParaRPr lang="en-US"/>
        </a:p>
      </dgm:t>
    </dgm:pt>
    <dgm:pt modelId="{F063C65F-2D04-45FF-BFD7-24EC31526F00}" type="sibTrans" cxnId="{2FE493F7-6DB1-4880-9730-A178B848A607}">
      <dgm:prSet phldrT="2" phldr="0"/>
      <dgm:spPr/>
      <dgm:t>
        <a:bodyPr/>
        <a:lstStyle/>
        <a:p>
          <a:r>
            <a:rPr lang="en-US"/>
            <a:t>2</a:t>
          </a:r>
        </a:p>
      </dgm:t>
    </dgm:pt>
    <dgm:pt modelId="{9C723095-7D9E-44E2-929D-89952CDF2288}">
      <dgm:prSet/>
      <dgm:spPr/>
      <dgm:t>
        <a:bodyPr/>
        <a:lstStyle/>
        <a:p>
          <a:r>
            <a:rPr lang="en-GB"/>
            <a:t>Have a deeper understanding of your role and responsibilities with regards to student placement experiences</a:t>
          </a:r>
          <a:endParaRPr lang="en-US"/>
        </a:p>
      </dgm:t>
    </dgm:pt>
    <dgm:pt modelId="{733A11EA-23FE-47AE-B1E5-54086E1F8DEF}" type="parTrans" cxnId="{727CC9B2-93BB-43A4-9552-6E94FCECADF5}">
      <dgm:prSet/>
      <dgm:spPr/>
      <dgm:t>
        <a:bodyPr/>
        <a:lstStyle/>
        <a:p>
          <a:endParaRPr lang="en-US"/>
        </a:p>
      </dgm:t>
    </dgm:pt>
    <dgm:pt modelId="{7C4A39C7-E412-438F-86E9-CEB8E3F0D01C}" type="sibTrans" cxnId="{727CC9B2-93BB-43A4-9552-6E94FCECADF5}">
      <dgm:prSet phldrT="3" phldr="0"/>
      <dgm:spPr/>
      <dgm:t>
        <a:bodyPr/>
        <a:lstStyle/>
        <a:p>
          <a:r>
            <a:rPr lang="en-US"/>
            <a:t>3</a:t>
          </a:r>
        </a:p>
      </dgm:t>
    </dgm:pt>
    <dgm:pt modelId="{550F0E66-13C1-41ED-97E7-3FB41AEFFA19}">
      <dgm:prSet/>
      <dgm:spPr/>
      <dgm:t>
        <a:bodyPr/>
        <a:lstStyle/>
        <a:p>
          <a:r>
            <a:rPr lang="en-GB"/>
            <a:t>Know when, to whom, and how to escalate concerns</a:t>
          </a:r>
          <a:endParaRPr lang="en-US"/>
        </a:p>
      </dgm:t>
    </dgm:pt>
    <dgm:pt modelId="{EDC73171-2E43-4C0F-8F95-C239B0504D14}" type="parTrans" cxnId="{3B96A35E-BC18-4F2D-A7AD-A2273618A4D2}">
      <dgm:prSet/>
      <dgm:spPr/>
      <dgm:t>
        <a:bodyPr/>
        <a:lstStyle/>
        <a:p>
          <a:endParaRPr lang="en-US"/>
        </a:p>
      </dgm:t>
    </dgm:pt>
    <dgm:pt modelId="{CEE84FB3-3475-41FC-B490-8B5B70FFE6F9}" type="sibTrans" cxnId="{3B96A35E-BC18-4F2D-A7AD-A2273618A4D2}">
      <dgm:prSet phldrT="4" phldr="0"/>
      <dgm:spPr/>
      <dgm:t>
        <a:bodyPr/>
        <a:lstStyle/>
        <a:p>
          <a:r>
            <a:rPr lang="en-US"/>
            <a:t>4</a:t>
          </a:r>
        </a:p>
      </dgm:t>
    </dgm:pt>
    <dgm:pt modelId="{EA22AAE8-48D7-4153-8F43-9DE468A7BDCC}" type="pres">
      <dgm:prSet presAssocID="{2579A9E7-777F-4CCB-8E88-08918A574488}" presName="Name0" presStyleCnt="0">
        <dgm:presLayoutVars>
          <dgm:animLvl val="lvl"/>
          <dgm:resizeHandles val="exact"/>
        </dgm:presLayoutVars>
      </dgm:prSet>
      <dgm:spPr/>
      <dgm:t>
        <a:bodyPr/>
        <a:lstStyle/>
        <a:p>
          <a:endParaRPr lang="en-US"/>
        </a:p>
      </dgm:t>
    </dgm:pt>
    <dgm:pt modelId="{F7ECBBC5-3E05-4B08-807D-814C08C2380D}" type="pres">
      <dgm:prSet presAssocID="{938A9480-22F4-4DEF-B8A1-966D9DC5D825}" presName="compositeNode" presStyleCnt="0">
        <dgm:presLayoutVars>
          <dgm:bulletEnabled val="1"/>
        </dgm:presLayoutVars>
      </dgm:prSet>
      <dgm:spPr/>
    </dgm:pt>
    <dgm:pt modelId="{31809195-8248-4DC7-82CC-F8DE49E6126E}" type="pres">
      <dgm:prSet presAssocID="{938A9480-22F4-4DEF-B8A1-966D9DC5D825}" presName="bgRect" presStyleLbl="bgAccFollowNode1" presStyleIdx="0" presStyleCnt="4"/>
      <dgm:spPr/>
      <dgm:t>
        <a:bodyPr/>
        <a:lstStyle/>
        <a:p>
          <a:endParaRPr lang="en-US"/>
        </a:p>
      </dgm:t>
    </dgm:pt>
    <dgm:pt modelId="{EBDC6880-1229-4BA1-BBE9-8877763F8841}" type="pres">
      <dgm:prSet presAssocID="{AD533F32-836E-48DE-AF03-0DF29F868ADB}" presName="sibTransNodeCircle" presStyleLbl="alignNode1" presStyleIdx="0" presStyleCnt="8">
        <dgm:presLayoutVars>
          <dgm:chMax val="0"/>
          <dgm:bulletEnabled/>
        </dgm:presLayoutVars>
      </dgm:prSet>
      <dgm:spPr/>
      <dgm:t>
        <a:bodyPr/>
        <a:lstStyle/>
        <a:p>
          <a:endParaRPr lang="en-US"/>
        </a:p>
      </dgm:t>
    </dgm:pt>
    <dgm:pt modelId="{93C54A8E-2497-4703-B791-CDCF545E69F8}" type="pres">
      <dgm:prSet presAssocID="{938A9480-22F4-4DEF-B8A1-966D9DC5D825}" presName="bottomLine" presStyleLbl="alignNode1" presStyleIdx="1" presStyleCnt="8">
        <dgm:presLayoutVars/>
      </dgm:prSet>
      <dgm:spPr/>
    </dgm:pt>
    <dgm:pt modelId="{F9D594CF-9986-41FA-BCC8-1B5E7E9C36F5}" type="pres">
      <dgm:prSet presAssocID="{938A9480-22F4-4DEF-B8A1-966D9DC5D825}" presName="nodeText" presStyleLbl="bgAccFollowNode1" presStyleIdx="0" presStyleCnt="4">
        <dgm:presLayoutVars>
          <dgm:bulletEnabled val="1"/>
        </dgm:presLayoutVars>
      </dgm:prSet>
      <dgm:spPr/>
      <dgm:t>
        <a:bodyPr/>
        <a:lstStyle/>
        <a:p>
          <a:endParaRPr lang="en-US"/>
        </a:p>
      </dgm:t>
    </dgm:pt>
    <dgm:pt modelId="{1F6B1AB6-8ADE-4FA9-8E01-AFEB765D1C15}" type="pres">
      <dgm:prSet presAssocID="{AD533F32-836E-48DE-AF03-0DF29F868ADB}" presName="sibTrans" presStyleCnt="0"/>
      <dgm:spPr/>
    </dgm:pt>
    <dgm:pt modelId="{EAE76650-7A90-41BE-B5EC-9098F00D3692}" type="pres">
      <dgm:prSet presAssocID="{99CE6809-8E48-48DB-9D0F-2B4BD6C33984}" presName="compositeNode" presStyleCnt="0">
        <dgm:presLayoutVars>
          <dgm:bulletEnabled val="1"/>
        </dgm:presLayoutVars>
      </dgm:prSet>
      <dgm:spPr/>
    </dgm:pt>
    <dgm:pt modelId="{B1B2050E-D52C-4721-BE90-8BC69ABF1C05}" type="pres">
      <dgm:prSet presAssocID="{99CE6809-8E48-48DB-9D0F-2B4BD6C33984}" presName="bgRect" presStyleLbl="bgAccFollowNode1" presStyleIdx="1" presStyleCnt="4"/>
      <dgm:spPr/>
      <dgm:t>
        <a:bodyPr/>
        <a:lstStyle/>
        <a:p>
          <a:endParaRPr lang="en-US"/>
        </a:p>
      </dgm:t>
    </dgm:pt>
    <dgm:pt modelId="{226C0D3C-E0CF-49A1-BBAB-23F0E0FEC560}" type="pres">
      <dgm:prSet presAssocID="{F063C65F-2D04-45FF-BFD7-24EC31526F00}" presName="sibTransNodeCircle" presStyleLbl="alignNode1" presStyleIdx="2" presStyleCnt="8">
        <dgm:presLayoutVars>
          <dgm:chMax val="0"/>
          <dgm:bulletEnabled/>
        </dgm:presLayoutVars>
      </dgm:prSet>
      <dgm:spPr/>
      <dgm:t>
        <a:bodyPr/>
        <a:lstStyle/>
        <a:p>
          <a:endParaRPr lang="en-US"/>
        </a:p>
      </dgm:t>
    </dgm:pt>
    <dgm:pt modelId="{6EA002E4-2033-4F08-A9FF-1F3E85FACCFE}" type="pres">
      <dgm:prSet presAssocID="{99CE6809-8E48-48DB-9D0F-2B4BD6C33984}" presName="bottomLine" presStyleLbl="alignNode1" presStyleIdx="3" presStyleCnt="8">
        <dgm:presLayoutVars/>
      </dgm:prSet>
      <dgm:spPr/>
    </dgm:pt>
    <dgm:pt modelId="{11C40FA7-06DA-42A5-B6E7-381EF5BC413D}" type="pres">
      <dgm:prSet presAssocID="{99CE6809-8E48-48DB-9D0F-2B4BD6C33984}" presName="nodeText" presStyleLbl="bgAccFollowNode1" presStyleIdx="1" presStyleCnt="4">
        <dgm:presLayoutVars>
          <dgm:bulletEnabled val="1"/>
        </dgm:presLayoutVars>
      </dgm:prSet>
      <dgm:spPr/>
      <dgm:t>
        <a:bodyPr/>
        <a:lstStyle/>
        <a:p>
          <a:endParaRPr lang="en-US"/>
        </a:p>
      </dgm:t>
    </dgm:pt>
    <dgm:pt modelId="{84762469-277E-4DC3-BB01-9B90A3B6364B}" type="pres">
      <dgm:prSet presAssocID="{F063C65F-2D04-45FF-BFD7-24EC31526F00}" presName="sibTrans" presStyleCnt="0"/>
      <dgm:spPr/>
    </dgm:pt>
    <dgm:pt modelId="{D383ECD1-0603-4C5C-AFF6-3A8CE3CEDC1C}" type="pres">
      <dgm:prSet presAssocID="{9C723095-7D9E-44E2-929D-89952CDF2288}" presName="compositeNode" presStyleCnt="0">
        <dgm:presLayoutVars>
          <dgm:bulletEnabled val="1"/>
        </dgm:presLayoutVars>
      </dgm:prSet>
      <dgm:spPr/>
    </dgm:pt>
    <dgm:pt modelId="{372332CF-4E5D-4D01-8EAB-009EC8A25D86}" type="pres">
      <dgm:prSet presAssocID="{9C723095-7D9E-44E2-929D-89952CDF2288}" presName="bgRect" presStyleLbl="bgAccFollowNode1" presStyleIdx="2" presStyleCnt="4"/>
      <dgm:spPr/>
      <dgm:t>
        <a:bodyPr/>
        <a:lstStyle/>
        <a:p>
          <a:endParaRPr lang="en-US"/>
        </a:p>
      </dgm:t>
    </dgm:pt>
    <dgm:pt modelId="{BE260416-9D98-4B00-A53B-9E4F49FDF997}" type="pres">
      <dgm:prSet presAssocID="{7C4A39C7-E412-438F-86E9-CEB8E3F0D01C}" presName="sibTransNodeCircle" presStyleLbl="alignNode1" presStyleIdx="4" presStyleCnt="8">
        <dgm:presLayoutVars>
          <dgm:chMax val="0"/>
          <dgm:bulletEnabled/>
        </dgm:presLayoutVars>
      </dgm:prSet>
      <dgm:spPr/>
      <dgm:t>
        <a:bodyPr/>
        <a:lstStyle/>
        <a:p>
          <a:endParaRPr lang="en-US"/>
        </a:p>
      </dgm:t>
    </dgm:pt>
    <dgm:pt modelId="{F28851B7-0695-49E2-8BBC-177D57C39783}" type="pres">
      <dgm:prSet presAssocID="{9C723095-7D9E-44E2-929D-89952CDF2288}" presName="bottomLine" presStyleLbl="alignNode1" presStyleIdx="5" presStyleCnt="8">
        <dgm:presLayoutVars/>
      </dgm:prSet>
      <dgm:spPr/>
    </dgm:pt>
    <dgm:pt modelId="{1992DE7E-2EDE-405C-A865-E738F5CCF5C9}" type="pres">
      <dgm:prSet presAssocID="{9C723095-7D9E-44E2-929D-89952CDF2288}" presName="nodeText" presStyleLbl="bgAccFollowNode1" presStyleIdx="2" presStyleCnt="4">
        <dgm:presLayoutVars>
          <dgm:bulletEnabled val="1"/>
        </dgm:presLayoutVars>
      </dgm:prSet>
      <dgm:spPr/>
      <dgm:t>
        <a:bodyPr/>
        <a:lstStyle/>
        <a:p>
          <a:endParaRPr lang="en-US"/>
        </a:p>
      </dgm:t>
    </dgm:pt>
    <dgm:pt modelId="{8A8816A0-97DC-4A7E-9DCA-1615CE6A122C}" type="pres">
      <dgm:prSet presAssocID="{7C4A39C7-E412-438F-86E9-CEB8E3F0D01C}" presName="sibTrans" presStyleCnt="0"/>
      <dgm:spPr/>
    </dgm:pt>
    <dgm:pt modelId="{12F11E18-FB3E-4CE6-A440-D62DF4F05027}" type="pres">
      <dgm:prSet presAssocID="{550F0E66-13C1-41ED-97E7-3FB41AEFFA19}" presName="compositeNode" presStyleCnt="0">
        <dgm:presLayoutVars>
          <dgm:bulletEnabled val="1"/>
        </dgm:presLayoutVars>
      </dgm:prSet>
      <dgm:spPr/>
    </dgm:pt>
    <dgm:pt modelId="{7BE8F227-AAC8-4E70-919A-073188E53560}" type="pres">
      <dgm:prSet presAssocID="{550F0E66-13C1-41ED-97E7-3FB41AEFFA19}" presName="bgRect" presStyleLbl="bgAccFollowNode1" presStyleIdx="3" presStyleCnt="4"/>
      <dgm:spPr/>
      <dgm:t>
        <a:bodyPr/>
        <a:lstStyle/>
        <a:p>
          <a:endParaRPr lang="en-US"/>
        </a:p>
      </dgm:t>
    </dgm:pt>
    <dgm:pt modelId="{A9DF502F-5AB8-4704-9C04-E6EB6274A149}" type="pres">
      <dgm:prSet presAssocID="{CEE84FB3-3475-41FC-B490-8B5B70FFE6F9}" presName="sibTransNodeCircle" presStyleLbl="alignNode1" presStyleIdx="6" presStyleCnt="8">
        <dgm:presLayoutVars>
          <dgm:chMax val="0"/>
          <dgm:bulletEnabled/>
        </dgm:presLayoutVars>
      </dgm:prSet>
      <dgm:spPr/>
      <dgm:t>
        <a:bodyPr/>
        <a:lstStyle/>
        <a:p>
          <a:endParaRPr lang="en-US"/>
        </a:p>
      </dgm:t>
    </dgm:pt>
    <dgm:pt modelId="{F6586EA6-28B3-454F-AEE3-FFD8776E8235}" type="pres">
      <dgm:prSet presAssocID="{550F0E66-13C1-41ED-97E7-3FB41AEFFA19}" presName="bottomLine" presStyleLbl="alignNode1" presStyleIdx="7" presStyleCnt="8">
        <dgm:presLayoutVars/>
      </dgm:prSet>
      <dgm:spPr/>
    </dgm:pt>
    <dgm:pt modelId="{E66EB4A4-D2D9-473E-BDAC-4C8CA619E9D3}" type="pres">
      <dgm:prSet presAssocID="{550F0E66-13C1-41ED-97E7-3FB41AEFFA19}" presName="nodeText" presStyleLbl="bgAccFollowNode1" presStyleIdx="3" presStyleCnt="4">
        <dgm:presLayoutVars>
          <dgm:bulletEnabled val="1"/>
        </dgm:presLayoutVars>
      </dgm:prSet>
      <dgm:spPr/>
      <dgm:t>
        <a:bodyPr/>
        <a:lstStyle/>
        <a:p>
          <a:endParaRPr lang="en-US"/>
        </a:p>
      </dgm:t>
    </dgm:pt>
  </dgm:ptLst>
  <dgm:cxnLst>
    <dgm:cxn modelId="{0FBFFA47-C030-411F-BE2D-5D9C0B3D9C54}" type="presOf" srcId="{99CE6809-8E48-48DB-9D0F-2B4BD6C33984}" destId="{B1B2050E-D52C-4721-BE90-8BC69ABF1C05}" srcOrd="0" destOrd="0" presId="urn:microsoft.com/office/officeart/2016/7/layout/BasicLinearProcessNumbered"/>
    <dgm:cxn modelId="{727CC9B2-93BB-43A4-9552-6E94FCECADF5}" srcId="{2579A9E7-777F-4CCB-8E88-08918A574488}" destId="{9C723095-7D9E-44E2-929D-89952CDF2288}" srcOrd="2" destOrd="0" parTransId="{733A11EA-23FE-47AE-B1E5-54086E1F8DEF}" sibTransId="{7C4A39C7-E412-438F-86E9-CEB8E3F0D01C}"/>
    <dgm:cxn modelId="{C8CD0C79-F5DC-4241-9985-85BC3A641948}" type="presOf" srcId="{938A9480-22F4-4DEF-B8A1-966D9DC5D825}" destId="{31809195-8248-4DC7-82CC-F8DE49E6126E}" srcOrd="0" destOrd="0" presId="urn:microsoft.com/office/officeart/2016/7/layout/BasicLinearProcessNumbered"/>
    <dgm:cxn modelId="{3EECDD2B-68EE-4AF7-8382-D0F6EA6F8708}" srcId="{2579A9E7-777F-4CCB-8E88-08918A574488}" destId="{938A9480-22F4-4DEF-B8A1-966D9DC5D825}" srcOrd="0" destOrd="0" parTransId="{37546918-94D5-4CB2-B16B-BBD20C080F00}" sibTransId="{AD533F32-836E-48DE-AF03-0DF29F868ADB}"/>
    <dgm:cxn modelId="{0ABB6ECD-E91E-4B40-B745-E4D40924ADA0}" type="presOf" srcId="{9C723095-7D9E-44E2-929D-89952CDF2288}" destId="{1992DE7E-2EDE-405C-A865-E738F5CCF5C9}" srcOrd="1" destOrd="0" presId="urn:microsoft.com/office/officeart/2016/7/layout/BasicLinearProcessNumbered"/>
    <dgm:cxn modelId="{102585D4-43C0-422F-BCE6-D4C1BE4F5B39}" type="presOf" srcId="{2579A9E7-777F-4CCB-8E88-08918A574488}" destId="{EA22AAE8-48D7-4153-8F43-9DE468A7BDCC}" srcOrd="0" destOrd="0" presId="urn:microsoft.com/office/officeart/2016/7/layout/BasicLinearProcessNumbered"/>
    <dgm:cxn modelId="{1D0973B2-6E0D-4030-9C20-E66796F36CAA}" type="presOf" srcId="{F063C65F-2D04-45FF-BFD7-24EC31526F00}" destId="{226C0D3C-E0CF-49A1-BBAB-23F0E0FEC560}" srcOrd="0" destOrd="0" presId="urn:microsoft.com/office/officeart/2016/7/layout/BasicLinearProcessNumbered"/>
    <dgm:cxn modelId="{2FE493F7-6DB1-4880-9730-A178B848A607}" srcId="{2579A9E7-777F-4CCB-8E88-08918A574488}" destId="{99CE6809-8E48-48DB-9D0F-2B4BD6C33984}" srcOrd="1" destOrd="0" parTransId="{BB284628-4D0F-4852-BFAF-B68958E10CBB}" sibTransId="{F063C65F-2D04-45FF-BFD7-24EC31526F00}"/>
    <dgm:cxn modelId="{DD626157-D60A-4312-BDF7-6ADE7AA64DE2}" type="presOf" srcId="{AD533F32-836E-48DE-AF03-0DF29F868ADB}" destId="{EBDC6880-1229-4BA1-BBE9-8877763F8841}" srcOrd="0" destOrd="0" presId="urn:microsoft.com/office/officeart/2016/7/layout/BasicLinearProcessNumbered"/>
    <dgm:cxn modelId="{52B74ADF-9CB7-4B96-A1D6-B06D2AA1FA36}" type="presOf" srcId="{550F0E66-13C1-41ED-97E7-3FB41AEFFA19}" destId="{7BE8F227-AAC8-4E70-919A-073188E53560}" srcOrd="0" destOrd="0" presId="urn:microsoft.com/office/officeart/2016/7/layout/BasicLinearProcessNumbered"/>
    <dgm:cxn modelId="{3B96A35E-BC18-4F2D-A7AD-A2273618A4D2}" srcId="{2579A9E7-777F-4CCB-8E88-08918A574488}" destId="{550F0E66-13C1-41ED-97E7-3FB41AEFFA19}" srcOrd="3" destOrd="0" parTransId="{EDC73171-2E43-4C0F-8F95-C239B0504D14}" sibTransId="{CEE84FB3-3475-41FC-B490-8B5B70FFE6F9}"/>
    <dgm:cxn modelId="{8AE920B1-B554-41DB-8AC5-C00DFDB276D1}" type="presOf" srcId="{99CE6809-8E48-48DB-9D0F-2B4BD6C33984}" destId="{11C40FA7-06DA-42A5-B6E7-381EF5BC413D}" srcOrd="1" destOrd="0" presId="urn:microsoft.com/office/officeart/2016/7/layout/BasicLinearProcessNumbered"/>
    <dgm:cxn modelId="{B32CBEA7-5EE9-44CA-A10E-190135A35940}" type="presOf" srcId="{CEE84FB3-3475-41FC-B490-8B5B70FFE6F9}" destId="{A9DF502F-5AB8-4704-9C04-E6EB6274A149}" srcOrd="0" destOrd="0" presId="urn:microsoft.com/office/officeart/2016/7/layout/BasicLinearProcessNumbered"/>
    <dgm:cxn modelId="{6F908E49-596B-4501-BAF7-1EA4AF99DCCD}" type="presOf" srcId="{938A9480-22F4-4DEF-B8A1-966D9DC5D825}" destId="{F9D594CF-9986-41FA-BCC8-1B5E7E9C36F5}" srcOrd="1" destOrd="0" presId="urn:microsoft.com/office/officeart/2016/7/layout/BasicLinearProcessNumbered"/>
    <dgm:cxn modelId="{E05C89BA-2B9A-473A-A5E1-15D4A059A0C1}" type="presOf" srcId="{7C4A39C7-E412-438F-86E9-CEB8E3F0D01C}" destId="{BE260416-9D98-4B00-A53B-9E4F49FDF997}" srcOrd="0" destOrd="0" presId="urn:microsoft.com/office/officeart/2016/7/layout/BasicLinearProcessNumbered"/>
    <dgm:cxn modelId="{59B90771-82BB-45EF-8BC4-0BDC3C1658D2}" type="presOf" srcId="{9C723095-7D9E-44E2-929D-89952CDF2288}" destId="{372332CF-4E5D-4D01-8EAB-009EC8A25D86}" srcOrd="0" destOrd="0" presId="urn:microsoft.com/office/officeart/2016/7/layout/BasicLinearProcessNumbered"/>
    <dgm:cxn modelId="{1C7B4C62-43C4-4B2E-84F1-A833B3B4F94C}" type="presOf" srcId="{550F0E66-13C1-41ED-97E7-3FB41AEFFA19}" destId="{E66EB4A4-D2D9-473E-BDAC-4C8CA619E9D3}" srcOrd="1" destOrd="0" presId="urn:microsoft.com/office/officeart/2016/7/layout/BasicLinearProcessNumbered"/>
    <dgm:cxn modelId="{46268375-5751-450E-9263-CD35B08F00CE}" type="presParOf" srcId="{EA22AAE8-48D7-4153-8F43-9DE468A7BDCC}" destId="{F7ECBBC5-3E05-4B08-807D-814C08C2380D}" srcOrd="0" destOrd="0" presId="urn:microsoft.com/office/officeart/2016/7/layout/BasicLinearProcessNumbered"/>
    <dgm:cxn modelId="{7EF85115-E7E4-4D72-A65D-EC0E8F17754C}" type="presParOf" srcId="{F7ECBBC5-3E05-4B08-807D-814C08C2380D}" destId="{31809195-8248-4DC7-82CC-F8DE49E6126E}" srcOrd="0" destOrd="0" presId="urn:microsoft.com/office/officeart/2016/7/layout/BasicLinearProcessNumbered"/>
    <dgm:cxn modelId="{59684F36-7E02-4658-A6C9-6E7C2978F398}" type="presParOf" srcId="{F7ECBBC5-3E05-4B08-807D-814C08C2380D}" destId="{EBDC6880-1229-4BA1-BBE9-8877763F8841}" srcOrd="1" destOrd="0" presId="urn:microsoft.com/office/officeart/2016/7/layout/BasicLinearProcessNumbered"/>
    <dgm:cxn modelId="{0E2F33C4-0FE6-456A-9ACB-5604569D9D26}" type="presParOf" srcId="{F7ECBBC5-3E05-4B08-807D-814C08C2380D}" destId="{93C54A8E-2497-4703-B791-CDCF545E69F8}" srcOrd="2" destOrd="0" presId="urn:microsoft.com/office/officeart/2016/7/layout/BasicLinearProcessNumbered"/>
    <dgm:cxn modelId="{94C94475-41B9-4DB6-908D-7DF89F62EE2C}" type="presParOf" srcId="{F7ECBBC5-3E05-4B08-807D-814C08C2380D}" destId="{F9D594CF-9986-41FA-BCC8-1B5E7E9C36F5}" srcOrd="3" destOrd="0" presId="urn:microsoft.com/office/officeart/2016/7/layout/BasicLinearProcessNumbered"/>
    <dgm:cxn modelId="{82F2BC1A-F6EB-4717-93D2-68D85A59CFFD}" type="presParOf" srcId="{EA22AAE8-48D7-4153-8F43-9DE468A7BDCC}" destId="{1F6B1AB6-8ADE-4FA9-8E01-AFEB765D1C15}" srcOrd="1" destOrd="0" presId="urn:microsoft.com/office/officeart/2016/7/layout/BasicLinearProcessNumbered"/>
    <dgm:cxn modelId="{7CD4DF36-0700-427A-B661-5810D83C68ED}" type="presParOf" srcId="{EA22AAE8-48D7-4153-8F43-9DE468A7BDCC}" destId="{EAE76650-7A90-41BE-B5EC-9098F00D3692}" srcOrd="2" destOrd="0" presId="urn:microsoft.com/office/officeart/2016/7/layout/BasicLinearProcessNumbered"/>
    <dgm:cxn modelId="{E505990A-E26C-4007-9FC4-29C59872FFED}" type="presParOf" srcId="{EAE76650-7A90-41BE-B5EC-9098F00D3692}" destId="{B1B2050E-D52C-4721-BE90-8BC69ABF1C05}" srcOrd="0" destOrd="0" presId="urn:microsoft.com/office/officeart/2016/7/layout/BasicLinearProcessNumbered"/>
    <dgm:cxn modelId="{D8D5BC24-C10E-4588-A205-FBF5D3E76D8A}" type="presParOf" srcId="{EAE76650-7A90-41BE-B5EC-9098F00D3692}" destId="{226C0D3C-E0CF-49A1-BBAB-23F0E0FEC560}" srcOrd="1" destOrd="0" presId="urn:microsoft.com/office/officeart/2016/7/layout/BasicLinearProcessNumbered"/>
    <dgm:cxn modelId="{0FEE901A-BC24-44CC-A2C0-A3A90BC41EF8}" type="presParOf" srcId="{EAE76650-7A90-41BE-B5EC-9098F00D3692}" destId="{6EA002E4-2033-4F08-A9FF-1F3E85FACCFE}" srcOrd="2" destOrd="0" presId="urn:microsoft.com/office/officeart/2016/7/layout/BasicLinearProcessNumbered"/>
    <dgm:cxn modelId="{A90AEE70-D101-417B-AFA0-2027D10763E0}" type="presParOf" srcId="{EAE76650-7A90-41BE-B5EC-9098F00D3692}" destId="{11C40FA7-06DA-42A5-B6E7-381EF5BC413D}" srcOrd="3" destOrd="0" presId="urn:microsoft.com/office/officeart/2016/7/layout/BasicLinearProcessNumbered"/>
    <dgm:cxn modelId="{C9EBDFDE-7BA3-44D3-866C-C641B50F3773}" type="presParOf" srcId="{EA22AAE8-48D7-4153-8F43-9DE468A7BDCC}" destId="{84762469-277E-4DC3-BB01-9B90A3B6364B}" srcOrd="3" destOrd="0" presId="urn:microsoft.com/office/officeart/2016/7/layout/BasicLinearProcessNumbered"/>
    <dgm:cxn modelId="{ED20E743-3BCE-4AA2-A876-B542D4EC33C2}" type="presParOf" srcId="{EA22AAE8-48D7-4153-8F43-9DE468A7BDCC}" destId="{D383ECD1-0603-4C5C-AFF6-3A8CE3CEDC1C}" srcOrd="4" destOrd="0" presId="urn:microsoft.com/office/officeart/2016/7/layout/BasicLinearProcessNumbered"/>
    <dgm:cxn modelId="{AF3CD068-8513-4C10-9B5A-D96BCCAFA1A9}" type="presParOf" srcId="{D383ECD1-0603-4C5C-AFF6-3A8CE3CEDC1C}" destId="{372332CF-4E5D-4D01-8EAB-009EC8A25D86}" srcOrd="0" destOrd="0" presId="urn:microsoft.com/office/officeart/2016/7/layout/BasicLinearProcessNumbered"/>
    <dgm:cxn modelId="{6C77D0AD-0C26-40B5-8505-09A65232A5B5}" type="presParOf" srcId="{D383ECD1-0603-4C5C-AFF6-3A8CE3CEDC1C}" destId="{BE260416-9D98-4B00-A53B-9E4F49FDF997}" srcOrd="1" destOrd="0" presId="urn:microsoft.com/office/officeart/2016/7/layout/BasicLinearProcessNumbered"/>
    <dgm:cxn modelId="{0D84B4DE-5BA6-48F0-B46A-66B8F4968D2E}" type="presParOf" srcId="{D383ECD1-0603-4C5C-AFF6-3A8CE3CEDC1C}" destId="{F28851B7-0695-49E2-8BBC-177D57C39783}" srcOrd="2" destOrd="0" presId="urn:microsoft.com/office/officeart/2016/7/layout/BasicLinearProcessNumbered"/>
    <dgm:cxn modelId="{3E50E959-4266-4D27-AE3B-A36444E025B8}" type="presParOf" srcId="{D383ECD1-0603-4C5C-AFF6-3A8CE3CEDC1C}" destId="{1992DE7E-2EDE-405C-A865-E738F5CCF5C9}" srcOrd="3" destOrd="0" presId="urn:microsoft.com/office/officeart/2016/7/layout/BasicLinearProcessNumbered"/>
    <dgm:cxn modelId="{0F108151-CCD1-448D-AC15-A74B5AB48164}" type="presParOf" srcId="{EA22AAE8-48D7-4153-8F43-9DE468A7BDCC}" destId="{8A8816A0-97DC-4A7E-9DCA-1615CE6A122C}" srcOrd="5" destOrd="0" presId="urn:microsoft.com/office/officeart/2016/7/layout/BasicLinearProcessNumbered"/>
    <dgm:cxn modelId="{DB11EA8E-AC9F-4C77-83D8-E69ECB6BB9A3}" type="presParOf" srcId="{EA22AAE8-48D7-4153-8F43-9DE468A7BDCC}" destId="{12F11E18-FB3E-4CE6-A440-D62DF4F05027}" srcOrd="6" destOrd="0" presId="urn:microsoft.com/office/officeart/2016/7/layout/BasicLinearProcessNumbered"/>
    <dgm:cxn modelId="{23666EFE-A90E-44A7-A4A3-18172F365839}" type="presParOf" srcId="{12F11E18-FB3E-4CE6-A440-D62DF4F05027}" destId="{7BE8F227-AAC8-4E70-919A-073188E53560}" srcOrd="0" destOrd="0" presId="urn:microsoft.com/office/officeart/2016/7/layout/BasicLinearProcessNumbered"/>
    <dgm:cxn modelId="{5E1654CE-8E46-4399-8275-B3005448048B}" type="presParOf" srcId="{12F11E18-FB3E-4CE6-A440-D62DF4F05027}" destId="{A9DF502F-5AB8-4704-9C04-E6EB6274A149}" srcOrd="1" destOrd="0" presId="urn:microsoft.com/office/officeart/2016/7/layout/BasicLinearProcessNumbered"/>
    <dgm:cxn modelId="{0892E6DB-E07B-4FFF-B4A1-A18B91673BD8}" type="presParOf" srcId="{12F11E18-FB3E-4CE6-A440-D62DF4F05027}" destId="{F6586EA6-28B3-454F-AEE3-FFD8776E8235}" srcOrd="2" destOrd="0" presId="urn:microsoft.com/office/officeart/2016/7/layout/BasicLinearProcessNumbered"/>
    <dgm:cxn modelId="{BB61C617-7E72-42BD-967C-071C5FC9FD13}" type="presParOf" srcId="{12F11E18-FB3E-4CE6-A440-D62DF4F05027}" destId="{E66EB4A4-D2D9-473E-BDAC-4C8CA619E9D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6C3578-78E5-480D-8ADF-9EEA7F083D8E}" type="doc">
      <dgm:prSet loTypeId="urn:microsoft.com/office/officeart/2016/7/layout/BasicLinearProcessNumbered" loCatId="process" qsTypeId="urn:microsoft.com/office/officeart/2005/8/quickstyle/simple2" qsCatId="simple" csTypeId="urn:microsoft.com/office/officeart/2005/8/colors/colorful2" csCatId="colorful"/>
      <dgm:spPr/>
      <dgm:t>
        <a:bodyPr/>
        <a:lstStyle/>
        <a:p>
          <a:endParaRPr lang="en-US"/>
        </a:p>
      </dgm:t>
    </dgm:pt>
    <dgm:pt modelId="{43355205-4C0B-4781-A631-D9C8C1B966D4}">
      <dgm:prSet/>
      <dgm:spPr/>
      <dgm:t>
        <a:bodyPr/>
        <a:lstStyle/>
        <a:p>
          <a:r>
            <a:rPr lang="en-US"/>
            <a:t>Criteria for student assessment and DMU documentation </a:t>
          </a:r>
        </a:p>
      </dgm:t>
    </dgm:pt>
    <dgm:pt modelId="{182DD5F1-4F32-40C1-AD85-7936382595CC}" type="parTrans" cxnId="{CBDDCBAE-E22F-484C-8C38-D4AD358122E6}">
      <dgm:prSet/>
      <dgm:spPr/>
      <dgm:t>
        <a:bodyPr/>
        <a:lstStyle/>
        <a:p>
          <a:endParaRPr lang="en-US"/>
        </a:p>
      </dgm:t>
    </dgm:pt>
    <dgm:pt modelId="{110A466D-C60C-49D9-866F-5CF12C6778F4}" type="sibTrans" cxnId="{CBDDCBAE-E22F-484C-8C38-D4AD358122E6}">
      <dgm:prSet phldrT="1"/>
      <dgm:spPr/>
      <dgm:t>
        <a:bodyPr/>
        <a:lstStyle/>
        <a:p>
          <a:r>
            <a:rPr lang="en-US"/>
            <a:t>1</a:t>
          </a:r>
        </a:p>
      </dgm:t>
    </dgm:pt>
    <dgm:pt modelId="{C27F0252-370B-4075-A5EF-0F843705F7C4}">
      <dgm:prSet/>
      <dgm:spPr/>
      <dgm:t>
        <a:bodyPr/>
        <a:lstStyle/>
        <a:p>
          <a:r>
            <a:rPr lang="en-US"/>
            <a:t>Assessing competence </a:t>
          </a:r>
        </a:p>
      </dgm:t>
    </dgm:pt>
    <dgm:pt modelId="{9B827103-620E-46BE-BA6D-3CEFA6BEB05F}" type="parTrans" cxnId="{FCC56055-5E62-4CDD-869A-524730BABCAA}">
      <dgm:prSet/>
      <dgm:spPr/>
      <dgm:t>
        <a:bodyPr/>
        <a:lstStyle/>
        <a:p>
          <a:endParaRPr lang="en-US"/>
        </a:p>
      </dgm:t>
    </dgm:pt>
    <dgm:pt modelId="{E27F8BEC-C884-4064-9ABE-1D61F8A0E0D0}" type="sibTrans" cxnId="{FCC56055-5E62-4CDD-869A-524730BABCAA}">
      <dgm:prSet/>
      <dgm:spPr/>
      <dgm:t>
        <a:bodyPr/>
        <a:lstStyle/>
        <a:p>
          <a:endParaRPr lang="en-US"/>
        </a:p>
      </dgm:t>
    </dgm:pt>
    <dgm:pt modelId="{F5BE041B-52B4-48CC-8D93-1B9E467FB39F}">
      <dgm:prSet/>
      <dgm:spPr/>
      <dgm:t>
        <a:bodyPr/>
        <a:lstStyle/>
        <a:p>
          <a:r>
            <a:rPr lang="en-US"/>
            <a:t>When is the student ready? </a:t>
          </a:r>
        </a:p>
      </dgm:t>
    </dgm:pt>
    <dgm:pt modelId="{51C43C08-FF1A-41A3-93F7-A8DDA2EA3322}" type="parTrans" cxnId="{E866CA29-BBAB-4756-8E93-D377C3F56A93}">
      <dgm:prSet/>
      <dgm:spPr/>
      <dgm:t>
        <a:bodyPr/>
        <a:lstStyle/>
        <a:p>
          <a:endParaRPr lang="en-US"/>
        </a:p>
      </dgm:t>
    </dgm:pt>
    <dgm:pt modelId="{EDE01BF8-A2EB-41B7-9262-034493D67B16}" type="sibTrans" cxnId="{E866CA29-BBAB-4756-8E93-D377C3F56A93}">
      <dgm:prSet/>
      <dgm:spPr/>
      <dgm:t>
        <a:bodyPr/>
        <a:lstStyle/>
        <a:p>
          <a:endParaRPr lang="en-US"/>
        </a:p>
      </dgm:t>
    </dgm:pt>
    <dgm:pt modelId="{CE3654C1-91AD-4E74-9128-EDC58B712691}">
      <dgm:prSet/>
      <dgm:spPr/>
      <dgm:t>
        <a:bodyPr/>
        <a:lstStyle/>
        <a:p>
          <a:r>
            <a:rPr lang="en-US"/>
            <a:t>Feedback</a:t>
          </a:r>
        </a:p>
      </dgm:t>
    </dgm:pt>
    <dgm:pt modelId="{FE4DAC5A-CB42-4E93-84E0-DD100AE9C0C7}" type="parTrans" cxnId="{FD790AA2-EA04-4023-BFD8-ACF05BA613AB}">
      <dgm:prSet/>
      <dgm:spPr/>
      <dgm:t>
        <a:bodyPr/>
        <a:lstStyle/>
        <a:p>
          <a:endParaRPr lang="en-US"/>
        </a:p>
      </dgm:t>
    </dgm:pt>
    <dgm:pt modelId="{BA68BA3F-E74F-4D89-ADE8-DC5D19FBCDFC}" type="sibTrans" cxnId="{FD790AA2-EA04-4023-BFD8-ACF05BA613AB}">
      <dgm:prSet/>
      <dgm:spPr/>
      <dgm:t>
        <a:bodyPr/>
        <a:lstStyle/>
        <a:p>
          <a:endParaRPr lang="en-US"/>
        </a:p>
      </dgm:t>
    </dgm:pt>
    <dgm:pt modelId="{402E1873-1C38-4B3C-B829-2570C404A313}">
      <dgm:prSet/>
      <dgm:spPr/>
      <dgm:t>
        <a:bodyPr/>
        <a:lstStyle/>
        <a:p>
          <a:r>
            <a:rPr lang="en-US"/>
            <a:t>‘Failure to fail’ </a:t>
          </a:r>
        </a:p>
      </dgm:t>
    </dgm:pt>
    <dgm:pt modelId="{B0E943F7-BBFC-4F8F-AA69-9D1ECE848DFB}" type="parTrans" cxnId="{EE92FC24-9D02-4996-B952-0EE54DF68082}">
      <dgm:prSet/>
      <dgm:spPr/>
      <dgm:t>
        <a:bodyPr/>
        <a:lstStyle/>
        <a:p>
          <a:endParaRPr lang="en-US"/>
        </a:p>
      </dgm:t>
    </dgm:pt>
    <dgm:pt modelId="{77BFBC6A-5646-4C41-9EF1-51D5A514FFB2}" type="sibTrans" cxnId="{EE92FC24-9D02-4996-B952-0EE54DF68082}">
      <dgm:prSet/>
      <dgm:spPr/>
      <dgm:t>
        <a:bodyPr/>
        <a:lstStyle/>
        <a:p>
          <a:endParaRPr lang="en-US"/>
        </a:p>
      </dgm:t>
    </dgm:pt>
    <dgm:pt modelId="{CC0146C7-35C1-4097-894C-976AAD690035}">
      <dgm:prSet/>
      <dgm:spPr/>
      <dgm:t>
        <a:bodyPr/>
        <a:lstStyle/>
        <a:p>
          <a:r>
            <a:rPr lang="en-US"/>
            <a:t>Scope, frequency, and content of student conversations </a:t>
          </a:r>
        </a:p>
      </dgm:t>
    </dgm:pt>
    <dgm:pt modelId="{36DD19F5-7964-409C-9E03-33BD4A1FFAA6}" type="parTrans" cxnId="{D89E3B9A-0B11-4B1E-9F35-C0D316E3DB7D}">
      <dgm:prSet/>
      <dgm:spPr/>
      <dgm:t>
        <a:bodyPr/>
        <a:lstStyle/>
        <a:p>
          <a:endParaRPr lang="en-US"/>
        </a:p>
      </dgm:t>
    </dgm:pt>
    <dgm:pt modelId="{1F70EC7F-B865-42CD-B731-C928EE6A099E}" type="sibTrans" cxnId="{D89E3B9A-0B11-4B1E-9F35-C0D316E3DB7D}">
      <dgm:prSet phldrT="2"/>
      <dgm:spPr/>
      <dgm:t>
        <a:bodyPr/>
        <a:lstStyle/>
        <a:p>
          <a:r>
            <a:rPr lang="en-US"/>
            <a:t>2</a:t>
          </a:r>
        </a:p>
      </dgm:t>
    </dgm:pt>
    <dgm:pt modelId="{5D6B8B59-E2A8-4FE6-92B8-A749E2197FBC}">
      <dgm:prSet/>
      <dgm:spPr/>
      <dgm:t>
        <a:bodyPr/>
        <a:lstStyle/>
        <a:p>
          <a:r>
            <a:rPr lang="en-US"/>
            <a:t>Professional boundaries </a:t>
          </a:r>
        </a:p>
      </dgm:t>
    </dgm:pt>
    <dgm:pt modelId="{41DEB4CF-B633-4309-AE4A-611B37512D8E}" type="parTrans" cxnId="{BA4CA145-E01D-4DBC-BAEA-868E90220779}">
      <dgm:prSet/>
      <dgm:spPr/>
      <dgm:t>
        <a:bodyPr/>
        <a:lstStyle/>
        <a:p>
          <a:endParaRPr lang="en-US"/>
        </a:p>
      </dgm:t>
    </dgm:pt>
    <dgm:pt modelId="{686C688C-D3AB-40F6-BE12-DF31E28C173B}" type="sibTrans" cxnId="{BA4CA145-E01D-4DBC-BAEA-868E90220779}">
      <dgm:prSet/>
      <dgm:spPr/>
      <dgm:t>
        <a:bodyPr/>
        <a:lstStyle/>
        <a:p>
          <a:endParaRPr lang="en-US"/>
        </a:p>
      </dgm:t>
    </dgm:pt>
    <dgm:pt modelId="{51BE462D-0AC6-47A0-B622-22AE7C69D5AE}">
      <dgm:prSet/>
      <dgm:spPr/>
      <dgm:t>
        <a:bodyPr/>
        <a:lstStyle/>
        <a:p>
          <a:r>
            <a:rPr lang="en-US"/>
            <a:t>Disclosure </a:t>
          </a:r>
        </a:p>
      </dgm:t>
    </dgm:pt>
    <dgm:pt modelId="{F49E46F0-50C1-45CB-ADB3-33A0C4C6015B}" type="parTrans" cxnId="{429A4CC0-D797-4459-B28E-01946A2BB55A}">
      <dgm:prSet/>
      <dgm:spPr/>
      <dgm:t>
        <a:bodyPr/>
        <a:lstStyle/>
        <a:p>
          <a:endParaRPr lang="en-US"/>
        </a:p>
      </dgm:t>
    </dgm:pt>
    <dgm:pt modelId="{F94E3A32-3C5C-4D0A-A295-4F7F5B967012}" type="sibTrans" cxnId="{429A4CC0-D797-4459-B28E-01946A2BB55A}">
      <dgm:prSet/>
      <dgm:spPr/>
      <dgm:t>
        <a:bodyPr/>
        <a:lstStyle/>
        <a:p>
          <a:endParaRPr lang="en-US"/>
        </a:p>
      </dgm:t>
    </dgm:pt>
    <dgm:pt modelId="{81657FF1-40F7-4FF5-97AD-3326CD09A047}">
      <dgm:prSet/>
      <dgm:spPr/>
      <dgm:t>
        <a:bodyPr/>
        <a:lstStyle/>
        <a:p>
          <a:r>
            <a:rPr lang="en-US"/>
            <a:t>documentation </a:t>
          </a:r>
        </a:p>
      </dgm:t>
    </dgm:pt>
    <dgm:pt modelId="{3CC09B42-C87C-4569-B7E8-F678D718B3AF}" type="parTrans" cxnId="{150B33DB-F743-4A2A-89CB-A215A28EA330}">
      <dgm:prSet/>
      <dgm:spPr/>
      <dgm:t>
        <a:bodyPr/>
        <a:lstStyle/>
        <a:p>
          <a:endParaRPr lang="en-US"/>
        </a:p>
      </dgm:t>
    </dgm:pt>
    <dgm:pt modelId="{0A39CF5C-2040-49C6-B7B8-BB32F38015F8}" type="sibTrans" cxnId="{150B33DB-F743-4A2A-89CB-A215A28EA330}">
      <dgm:prSet/>
      <dgm:spPr/>
      <dgm:t>
        <a:bodyPr/>
        <a:lstStyle/>
        <a:p>
          <a:endParaRPr lang="en-US"/>
        </a:p>
      </dgm:t>
    </dgm:pt>
    <dgm:pt modelId="{DCAE0D62-32BF-4AA0-8D43-F084422BFB9B}">
      <dgm:prSet/>
      <dgm:spPr/>
      <dgm:t>
        <a:bodyPr/>
        <a:lstStyle/>
        <a:p>
          <a:r>
            <a:rPr lang="en-US"/>
            <a:t>Application to ‘real-life’ situations – impact and progression </a:t>
          </a:r>
        </a:p>
      </dgm:t>
    </dgm:pt>
    <dgm:pt modelId="{FCB022AF-D008-41F4-91E5-C9763EEB916B}" type="parTrans" cxnId="{1E7F6CCB-6983-42A2-BF77-32C678DBC379}">
      <dgm:prSet/>
      <dgm:spPr/>
      <dgm:t>
        <a:bodyPr/>
        <a:lstStyle/>
        <a:p>
          <a:endParaRPr lang="en-US"/>
        </a:p>
      </dgm:t>
    </dgm:pt>
    <dgm:pt modelId="{5311E1F0-611B-4712-8BB5-972EC28803CF}" type="sibTrans" cxnId="{1E7F6CCB-6983-42A2-BF77-32C678DBC379}">
      <dgm:prSet phldrT="3"/>
      <dgm:spPr/>
      <dgm:t>
        <a:bodyPr/>
        <a:lstStyle/>
        <a:p>
          <a:r>
            <a:rPr lang="en-US"/>
            <a:t>3</a:t>
          </a:r>
        </a:p>
      </dgm:t>
    </dgm:pt>
    <dgm:pt modelId="{6C8CDD82-7850-4E59-A0F2-BC2689EFC7FA}">
      <dgm:prSet/>
      <dgm:spPr/>
      <dgm:t>
        <a:bodyPr/>
        <a:lstStyle/>
        <a:p>
          <a:r>
            <a:rPr lang="en-US"/>
            <a:t>Professional concerns and fitness to practice </a:t>
          </a:r>
        </a:p>
      </dgm:t>
    </dgm:pt>
    <dgm:pt modelId="{2F77DCA3-BD3F-4AC8-B1DB-9184E242F20F}" type="parTrans" cxnId="{2EC01EC6-82AF-44F5-BC29-583312219449}">
      <dgm:prSet/>
      <dgm:spPr/>
      <dgm:t>
        <a:bodyPr/>
        <a:lstStyle/>
        <a:p>
          <a:endParaRPr lang="en-US"/>
        </a:p>
      </dgm:t>
    </dgm:pt>
    <dgm:pt modelId="{0F112AD3-FB67-438F-987E-8F929B1F8A20}" type="sibTrans" cxnId="{2EC01EC6-82AF-44F5-BC29-583312219449}">
      <dgm:prSet phldrT="4"/>
      <dgm:spPr/>
      <dgm:t>
        <a:bodyPr/>
        <a:lstStyle/>
        <a:p>
          <a:r>
            <a:rPr lang="en-US"/>
            <a:t>4</a:t>
          </a:r>
        </a:p>
      </dgm:t>
    </dgm:pt>
    <dgm:pt modelId="{FE3AAA3D-070D-4296-80DD-9C11ECD6CDE9}">
      <dgm:prSet/>
      <dgm:spPr/>
      <dgm:t>
        <a:bodyPr/>
        <a:lstStyle/>
        <a:p>
          <a:r>
            <a:rPr lang="en-US"/>
            <a:t>When to act </a:t>
          </a:r>
        </a:p>
      </dgm:t>
    </dgm:pt>
    <dgm:pt modelId="{CBF58A53-EF56-4DE0-B1F5-48F891474397}" type="parTrans" cxnId="{91502F11-114E-4461-AFE6-9B757AE51A76}">
      <dgm:prSet/>
      <dgm:spPr/>
      <dgm:t>
        <a:bodyPr/>
        <a:lstStyle/>
        <a:p>
          <a:endParaRPr lang="en-US"/>
        </a:p>
      </dgm:t>
    </dgm:pt>
    <dgm:pt modelId="{A4FB0A9B-E8C9-4805-AE6D-313EE0F9E0E3}" type="sibTrans" cxnId="{91502F11-114E-4461-AFE6-9B757AE51A76}">
      <dgm:prSet/>
      <dgm:spPr/>
      <dgm:t>
        <a:bodyPr/>
        <a:lstStyle/>
        <a:p>
          <a:endParaRPr lang="en-US"/>
        </a:p>
      </dgm:t>
    </dgm:pt>
    <dgm:pt modelId="{999F06F9-134C-4C1D-A72F-9D059D6370BF}">
      <dgm:prSet/>
      <dgm:spPr/>
      <dgm:t>
        <a:bodyPr/>
        <a:lstStyle/>
        <a:p>
          <a:r>
            <a:rPr lang="en-US"/>
            <a:t>How to act </a:t>
          </a:r>
        </a:p>
      </dgm:t>
    </dgm:pt>
    <dgm:pt modelId="{0323BABD-8256-4F08-BA92-735E15450066}" type="parTrans" cxnId="{00A307DC-DAB4-40C3-B9E9-94357BA40179}">
      <dgm:prSet/>
      <dgm:spPr/>
      <dgm:t>
        <a:bodyPr/>
        <a:lstStyle/>
        <a:p>
          <a:endParaRPr lang="en-US"/>
        </a:p>
      </dgm:t>
    </dgm:pt>
    <dgm:pt modelId="{3607DA5E-4C36-40D0-95EE-2744EEFF3142}" type="sibTrans" cxnId="{00A307DC-DAB4-40C3-B9E9-94357BA40179}">
      <dgm:prSet/>
      <dgm:spPr/>
      <dgm:t>
        <a:bodyPr/>
        <a:lstStyle/>
        <a:p>
          <a:endParaRPr lang="en-US"/>
        </a:p>
      </dgm:t>
    </dgm:pt>
    <dgm:pt modelId="{459E4695-11C3-44A5-8648-FD943C642B8F}" type="pres">
      <dgm:prSet presAssocID="{A06C3578-78E5-480D-8ADF-9EEA7F083D8E}" presName="Name0" presStyleCnt="0">
        <dgm:presLayoutVars>
          <dgm:animLvl val="lvl"/>
          <dgm:resizeHandles val="exact"/>
        </dgm:presLayoutVars>
      </dgm:prSet>
      <dgm:spPr/>
      <dgm:t>
        <a:bodyPr/>
        <a:lstStyle/>
        <a:p>
          <a:endParaRPr lang="en-US"/>
        </a:p>
      </dgm:t>
    </dgm:pt>
    <dgm:pt modelId="{CBCECEEB-B921-4B1B-89D9-87008CECA27E}" type="pres">
      <dgm:prSet presAssocID="{43355205-4C0B-4781-A631-D9C8C1B966D4}" presName="compositeNode" presStyleCnt="0">
        <dgm:presLayoutVars>
          <dgm:bulletEnabled val="1"/>
        </dgm:presLayoutVars>
      </dgm:prSet>
      <dgm:spPr/>
    </dgm:pt>
    <dgm:pt modelId="{60B3DF57-1ADB-4844-AE3B-03F206032108}" type="pres">
      <dgm:prSet presAssocID="{43355205-4C0B-4781-A631-D9C8C1B966D4}" presName="bgRect" presStyleLbl="bgAccFollowNode1" presStyleIdx="0" presStyleCnt="4"/>
      <dgm:spPr/>
      <dgm:t>
        <a:bodyPr/>
        <a:lstStyle/>
        <a:p>
          <a:endParaRPr lang="en-US"/>
        </a:p>
      </dgm:t>
    </dgm:pt>
    <dgm:pt modelId="{77244829-9F52-401E-B69E-C4E92B06F6CD}" type="pres">
      <dgm:prSet presAssocID="{110A466D-C60C-49D9-866F-5CF12C6778F4}" presName="sibTransNodeCircle" presStyleLbl="alignNode1" presStyleIdx="0" presStyleCnt="8">
        <dgm:presLayoutVars>
          <dgm:chMax val="0"/>
          <dgm:bulletEnabled/>
        </dgm:presLayoutVars>
      </dgm:prSet>
      <dgm:spPr/>
      <dgm:t>
        <a:bodyPr/>
        <a:lstStyle/>
        <a:p>
          <a:endParaRPr lang="en-US"/>
        </a:p>
      </dgm:t>
    </dgm:pt>
    <dgm:pt modelId="{008A21A1-07D2-4DE1-9BF1-DF73BAF75933}" type="pres">
      <dgm:prSet presAssocID="{43355205-4C0B-4781-A631-D9C8C1B966D4}" presName="bottomLine" presStyleLbl="alignNode1" presStyleIdx="1" presStyleCnt="8">
        <dgm:presLayoutVars/>
      </dgm:prSet>
      <dgm:spPr/>
    </dgm:pt>
    <dgm:pt modelId="{C7909264-08A7-4A93-A459-A5CB60FBCC2F}" type="pres">
      <dgm:prSet presAssocID="{43355205-4C0B-4781-A631-D9C8C1B966D4}" presName="nodeText" presStyleLbl="bgAccFollowNode1" presStyleIdx="0" presStyleCnt="4">
        <dgm:presLayoutVars>
          <dgm:bulletEnabled val="1"/>
        </dgm:presLayoutVars>
      </dgm:prSet>
      <dgm:spPr/>
      <dgm:t>
        <a:bodyPr/>
        <a:lstStyle/>
        <a:p>
          <a:endParaRPr lang="en-US"/>
        </a:p>
      </dgm:t>
    </dgm:pt>
    <dgm:pt modelId="{8C52F18B-621B-4A16-A1E9-8D6A8363A261}" type="pres">
      <dgm:prSet presAssocID="{110A466D-C60C-49D9-866F-5CF12C6778F4}" presName="sibTrans" presStyleCnt="0"/>
      <dgm:spPr/>
    </dgm:pt>
    <dgm:pt modelId="{1C4CE7E8-2408-412F-8C0B-CEA0D0629DED}" type="pres">
      <dgm:prSet presAssocID="{CC0146C7-35C1-4097-894C-976AAD690035}" presName="compositeNode" presStyleCnt="0">
        <dgm:presLayoutVars>
          <dgm:bulletEnabled val="1"/>
        </dgm:presLayoutVars>
      </dgm:prSet>
      <dgm:spPr/>
    </dgm:pt>
    <dgm:pt modelId="{2BCE64A3-6992-4545-BD2F-90EE3BD0BC86}" type="pres">
      <dgm:prSet presAssocID="{CC0146C7-35C1-4097-894C-976AAD690035}" presName="bgRect" presStyleLbl="bgAccFollowNode1" presStyleIdx="1" presStyleCnt="4"/>
      <dgm:spPr/>
      <dgm:t>
        <a:bodyPr/>
        <a:lstStyle/>
        <a:p>
          <a:endParaRPr lang="en-US"/>
        </a:p>
      </dgm:t>
    </dgm:pt>
    <dgm:pt modelId="{40835876-EBF8-4738-9E73-ECA1E92F125E}" type="pres">
      <dgm:prSet presAssocID="{1F70EC7F-B865-42CD-B731-C928EE6A099E}" presName="sibTransNodeCircle" presStyleLbl="alignNode1" presStyleIdx="2" presStyleCnt="8">
        <dgm:presLayoutVars>
          <dgm:chMax val="0"/>
          <dgm:bulletEnabled/>
        </dgm:presLayoutVars>
      </dgm:prSet>
      <dgm:spPr/>
      <dgm:t>
        <a:bodyPr/>
        <a:lstStyle/>
        <a:p>
          <a:endParaRPr lang="en-US"/>
        </a:p>
      </dgm:t>
    </dgm:pt>
    <dgm:pt modelId="{613B80D4-1CC8-4CF5-9FB5-60DC6D646813}" type="pres">
      <dgm:prSet presAssocID="{CC0146C7-35C1-4097-894C-976AAD690035}" presName="bottomLine" presStyleLbl="alignNode1" presStyleIdx="3" presStyleCnt="8">
        <dgm:presLayoutVars/>
      </dgm:prSet>
      <dgm:spPr/>
    </dgm:pt>
    <dgm:pt modelId="{52048C0D-C074-4601-BCBD-7B6B8C46ED5A}" type="pres">
      <dgm:prSet presAssocID="{CC0146C7-35C1-4097-894C-976AAD690035}" presName="nodeText" presStyleLbl="bgAccFollowNode1" presStyleIdx="1" presStyleCnt="4">
        <dgm:presLayoutVars>
          <dgm:bulletEnabled val="1"/>
        </dgm:presLayoutVars>
      </dgm:prSet>
      <dgm:spPr/>
      <dgm:t>
        <a:bodyPr/>
        <a:lstStyle/>
        <a:p>
          <a:endParaRPr lang="en-US"/>
        </a:p>
      </dgm:t>
    </dgm:pt>
    <dgm:pt modelId="{65E01F26-5DC5-4B1D-BF4C-CFECD8DAAB9C}" type="pres">
      <dgm:prSet presAssocID="{1F70EC7F-B865-42CD-B731-C928EE6A099E}" presName="sibTrans" presStyleCnt="0"/>
      <dgm:spPr/>
    </dgm:pt>
    <dgm:pt modelId="{ADB8E11D-25F0-43F7-829E-9C27C64901D5}" type="pres">
      <dgm:prSet presAssocID="{DCAE0D62-32BF-4AA0-8D43-F084422BFB9B}" presName="compositeNode" presStyleCnt="0">
        <dgm:presLayoutVars>
          <dgm:bulletEnabled val="1"/>
        </dgm:presLayoutVars>
      </dgm:prSet>
      <dgm:spPr/>
    </dgm:pt>
    <dgm:pt modelId="{A534485B-9F96-42C4-8FF6-A1E64EB78A9F}" type="pres">
      <dgm:prSet presAssocID="{DCAE0D62-32BF-4AA0-8D43-F084422BFB9B}" presName="bgRect" presStyleLbl="bgAccFollowNode1" presStyleIdx="2" presStyleCnt="4"/>
      <dgm:spPr/>
      <dgm:t>
        <a:bodyPr/>
        <a:lstStyle/>
        <a:p>
          <a:endParaRPr lang="en-US"/>
        </a:p>
      </dgm:t>
    </dgm:pt>
    <dgm:pt modelId="{663A7632-8222-4CF6-86F5-D93A5C1284CF}" type="pres">
      <dgm:prSet presAssocID="{5311E1F0-611B-4712-8BB5-972EC28803CF}" presName="sibTransNodeCircle" presStyleLbl="alignNode1" presStyleIdx="4" presStyleCnt="8">
        <dgm:presLayoutVars>
          <dgm:chMax val="0"/>
          <dgm:bulletEnabled/>
        </dgm:presLayoutVars>
      </dgm:prSet>
      <dgm:spPr/>
      <dgm:t>
        <a:bodyPr/>
        <a:lstStyle/>
        <a:p>
          <a:endParaRPr lang="en-US"/>
        </a:p>
      </dgm:t>
    </dgm:pt>
    <dgm:pt modelId="{00E9039F-C49C-408C-9D12-53BE2DF2594A}" type="pres">
      <dgm:prSet presAssocID="{DCAE0D62-32BF-4AA0-8D43-F084422BFB9B}" presName="bottomLine" presStyleLbl="alignNode1" presStyleIdx="5" presStyleCnt="8">
        <dgm:presLayoutVars/>
      </dgm:prSet>
      <dgm:spPr/>
    </dgm:pt>
    <dgm:pt modelId="{A416E060-BAC5-43C0-A594-C15B28E9E3AF}" type="pres">
      <dgm:prSet presAssocID="{DCAE0D62-32BF-4AA0-8D43-F084422BFB9B}" presName="nodeText" presStyleLbl="bgAccFollowNode1" presStyleIdx="2" presStyleCnt="4">
        <dgm:presLayoutVars>
          <dgm:bulletEnabled val="1"/>
        </dgm:presLayoutVars>
      </dgm:prSet>
      <dgm:spPr/>
      <dgm:t>
        <a:bodyPr/>
        <a:lstStyle/>
        <a:p>
          <a:endParaRPr lang="en-US"/>
        </a:p>
      </dgm:t>
    </dgm:pt>
    <dgm:pt modelId="{5418E339-C1C6-423A-96F0-E189437D6A42}" type="pres">
      <dgm:prSet presAssocID="{5311E1F0-611B-4712-8BB5-972EC28803CF}" presName="sibTrans" presStyleCnt="0"/>
      <dgm:spPr/>
    </dgm:pt>
    <dgm:pt modelId="{51B09492-8DDD-47B0-8F9E-249BD7795C3D}" type="pres">
      <dgm:prSet presAssocID="{6C8CDD82-7850-4E59-A0F2-BC2689EFC7FA}" presName="compositeNode" presStyleCnt="0">
        <dgm:presLayoutVars>
          <dgm:bulletEnabled val="1"/>
        </dgm:presLayoutVars>
      </dgm:prSet>
      <dgm:spPr/>
    </dgm:pt>
    <dgm:pt modelId="{82721EE3-2BF4-4C30-BE91-34783831FAF5}" type="pres">
      <dgm:prSet presAssocID="{6C8CDD82-7850-4E59-A0F2-BC2689EFC7FA}" presName="bgRect" presStyleLbl="bgAccFollowNode1" presStyleIdx="3" presStyleCnt="4"/>
      <dgm:spPr/>
      <dgm:t>
        <a:bodyPr/>
        <a:lstStyle/>
        <a:p>
          <a:endParaRPr lang="en-US"/>
        </a:p>
      </dgm:t>
    </dgm:pt>
    <dgm:pt modelId="{728D6AD5-8768-4472-BC28-D2566822E069}" type="pres">
      <dgm:prSet presAssocID="{0F112AD3-FB67-438F-987E-8F929B1F8A20}" presName="sibTransNodeCircle" presStyleLbl="alignNode1" presStyleIdx="6" presStyleCnt="8">
        <dgm:presLayoutVars>
          <dgm:chMax val="0"/>
          <dgm:bulletEnabled/>
        </dgm:presLayoutVars>
      </dgm:prSet>
      <dgm:spPr/>
      <dgm:t>
        <a:bodyPr/>
        <a:lstStyle/>
        <a:p>
          <a:endParaRPr lang="en-US"/>
        </a:p>
      </dgm:t>
    </dgm:pt>
    <dgm:pt modelId="{1498989A-1653-4AD8-BAA4-AC13C794DE5E}" type="pres">
      <dgm:prSet presAssocID="{6C8CDD82-7850-4E59-A0F2-BC2689EFC7FA}" presName="bottomLine" presStyleLbl="alignNode1" presStyleIdx="7" presStyleCnt="8">
        <dgm:presLayoutVars/>
      </dgm:prSet>
      <dgm:spPr/>
    </dgm:pt>
    <dgm:pt modelId="{844769C5-A5A4-496B-A4AA-B01CF294C179}" type="pres">
      <dgm:prSet presAssocID="{6C8CDD82-7850-4E59-A0F2-BC2689EFC7FA}" presName="nodeText" presStyleLbl="bgAccFollowNode1" presStyleIdx="3" presStyleCnt="4">
        <dgm:presLayoutVars>
          <dgm:bulletEnabled val="1"/>
        </dgm:presLayoutVars>
      </dgm:prSet>
      <dgm:spPr/>
      <dgm:t>
        <a:bodyPr/>
        <a:lstStyle/>
        <a:p>
          <a:endParaRPr lang="en-US"/>
        </a:p>
      </dgm:t>
    </dgm:pt>
  </dgm:ptLst>
  <dgm:cxnLst>
    <dgm:cxn modelId="{070EA9A6-7B23-46D5-9101-58242243C784}" type="presOf" srcId="{6C8CDD82-7850-4E59-A0F2-BC2689EFC7FA}" destId="{844769C5-A5A4-496B-A4AA-B01CF294C179}" srcOrd="1" destOrd="0" presId="urn:microsoft.com/office/officeart/2016/7/layout/BasicLinearProcessNumbered"/>
    <dgm:cxn modelId="{D89E3B9A-0B11-4B1E-9F35-C0D316E3DB7D}" srcId="{A06C3578-78E5-480D-8ADF-9EEA7F083D8E}" destId="{CC0146C7-35C1-4097-894C-976AAD690035}" srcOrd="1" destOrd="0" parTransId="{36DD19F5-7964-409C-9E03-33BD4A1FFAA6}" sibTransId="{1F70EC7F-B865-42CD-B731-C928EE6A099E}"/>
    <dgm:cxn modelId="{3AEE5A4F-86EA-4424-98BE-A38239CAF3AF}" type="presOf" srcId="{CC0146C7-35C1-4097-894C-976AAD690035}" destId="{52048C0D-C074-4601-BCBD-7B6B8C46ED5A}" srcOrd="1" destOrd="0" presId="urn:microsoft.com/office/officeart/2016/7/layout/BasicLinearProcessNumbered"/>
    <dgm:cxn modelId="{532E1148-403D-4187-BA17-89FC5C2E4ABF}" type="presOf" srcId="{FE3AAA3D-070D-4296-80DD-9C11ECD6CDE9}" destId="{844769C5-A5A4-496B-A4AA-B01CF294C179}" srcOrd="0" destOrd="1" presId="urn:microsoft.com/office/officeart/2016/7/layout/BasicLinearProcessNumbered"/>
    <dgm:cxn modelId="{BEABC7DD-1B8C-48DD-9AD3-C0356250A82D}" type="presOf" srcId="{43355205-4C0B-4781-A631-D9C8C1B966D4}" destId="{C7909264-08A7-4A93-A459-A5CB60FBCC2F}" srcOrd="1" destOrd="0" presId="urn:microsoft.com/office/officeart/2016/7/layout/BasicLinearProcessNumbered"/>
    <dgm:cxn modelId="{3AB87930-C584-47C5-8349-8BFBEF162893}" type="presOf" srcId="{402E1873-1C38-4B3C-B829-2570C404A313}" destId="{C7909264-08A7-4A93-A459-A5CB60FBCC2F}" srcOrd="0" destOrd="4" presId="urn:microsoft.com/office/officeart/2016/7/layout/BasicLinearProcessNumbered"/>
    <dgm:cxn modelId="{FD790AA2-EA04-4023-BFD8-ACF05BA613AB}" srcId="{43355205-4C0B-4781-A631-D9C8C1B966D4}" destId="{CE3654C1-91AD-4E74-9128-EDC58B712691}" srcOrd="2" destOrd="0" parTransId="{FE4DAC5A-CB42-4E93-84E0-DD100AE9C0C7}" sibTransId="{BA68BA3F-E74F-4D89-ADE8-DC5D19FBCDFC}"/>
    <dgm:cxn modelId="{1E7F6CCB-6983-42A2-BF77-32C678DBC379}" srcId="{A06C3578-78E5-480D-8ADF-9EEA7F083D8E}" destId="{DCAE0D62-32BF-4AA0-8D43-F084422BFB9B}" srcOrd="2" destOrd="0" parTransId="{FCB022AF-D008-41F4-91E5-C9763EEB916B}" sibTransId="{5311E1F0-611B-4712-8BB5-972EC28803CF}"/>
    <dgm:cxn modelId="{429A4CC0-D797-4459-B28E-01946A2BB55A}" srcId="{CC0146C7-35C1-4097-894C-976AAD690035}" destId="{51BE462D-0AC6-47A0-B622-22AE7C69D5AE}" srcOrd="1" destOrd="0" parTransId="{F49E46F0-50C1-45CB-ADB3-33A0C4C6015B}" sibTransId="{F94E3A32-3C5C-4D0A-A295-4F7F5B967012}"/>
    <dgm:cxn modelId="{3489EDAA-37BE-4AC1-A661-A292CD0405FE}" type="presOf" srcId="{0F112AD3-FB67-438F-987E-8F929B1F8A20}" destId="{728D6AD5-8768-4472-BC28-D2566822E069}" srcOrd="0" destOrd="0" presId="urn:microsoft.com/office/officeart/2016/7/layout/BasicLinearProcessNumbered"/>
    <dgm:cxn modelId="{8001441F-A960-412A-A7CC-DA29DE9D4C87}" type="presOf" srcId="{5D6B8B59-E2A8-4FE6-92B8-A749E2197FBC}" destId="{52048C0D-C074-4601-BCBD-7B6B8C46ED5A}" srcOrd="0" destOrd="1" presId="urn:microsoft.com/office/officeart/2016/7/layout/BasicLinearProcessNumbered"/>
    <dgm:cxn modelId="{00A307DC-DAB4-40C3-B9E9-94357BA40179}" srcId="{6C8CDD82-7850-4E59-A0F2-BC2689EFC7FA}" destId="{999F06F9-134C-4C1D-A72F-9D059D6370BF}" srcOrd="1" destOrd="0" parTransId="{0323BABD-8256-4F08-BA92-735E15450066}" sibTransId="{3607DA5E-4C36-40D0-95EE-2744EEFF3142}"/>
    <dgm:cxn modelId="{E3F944DE-F6FB-40DA-ADBF-AB8E8C8C7AB0}" type="presOf" srcId="{6C8CDD82-7850-4E59-A0F2-BC2689EFC7FA}" destId="{82721EE3-2BF4-4C30-BE91-34783831FAF5}" srcOrd="0" destOrd="0" presId="urn:microsoft.com/office/officeart/2016/7/layout/BasicLinearProcessNumbered"/>
    <dgm:cxn modelId="{25B2BD07-2C48-4814-89D3-B217D574B127}" type="presOf" srcId="{999F06F9-134C-4C1D-A72F-9D059D6370BF}" destId="{844769C5-A5A4-496B-A4AA-B01CF294C179}" srcOrd="0" destOrd="2" presId="urn:microsoft.com/office/officeart/2016/7/layout/BasicLinearProcessNumbered"/>
    <dgm:cxn modelId="{0D63B58D-D199-4F4A-AF3E-7C36F8BFC9DD}" type="presOf" srcId="{CC0146C7-35C1-4097-894C-976AAD690035}" destId="{2BCE64A3-6992-4545-BD2F-90EE3BD0BC86}" srcOrd="0" destOrd="0" presId="urn:microsoft.com/office/officeart/2016/7/layout/BasicLinearProcessNumbered"/>
    <dgm:cxn modelId="{480445BC-0EBF-43EE-9D21-93395E3BE6D8}" type="presOf" srcId="{110A466D-C60C-49D9-866F-5CF12C6778F4}" destId="{77244829-9F52-401E-B69E-C4E92B06F6CD}" srcOrd="0" destOrd="0" presId="urn:microsoft.com/office/officeart/2016/7/layout/BasicLinearProcessNumbered"/>
    <dgm:cxn modelId="{7E762127-AF63-4A2C-8F10-3145D8370B42}" type="presOf" srcId="{DCAE0D62-32BF-4AA0-8D43-F084422BFB9B}" destId="{A534485B-9F96-42C4-8FF6-A1E64EB78A9F}" srcOrd="0" destOrd="0" presId="urn:microsoft.com/office/officeart/2016/7/layout/BasicLinearProcessNumbered"/>
    <dgm:cxn modelId="{FCC56055-5E62-4CDD-869A-524730BABCAA}" srcId="{43355205-4C0B-4781-A631-D9C8C1B966D4}" destId="{C27F0252-370B-4075-A5EF-0F843705F7C4}" srcOrd="0" destOrd="0" parTransId="{9B827103-620E-46BE-BA6D-3CEFA6BEB05F}" sibTransId="{E27F8BEC-C884-4064-9ABE-1D61F8A0E0D0}"/>
    <dgm:cxn modelId="{91502F11-114E-4461-AFE6-9B757AE51A76}" srcId="{6C8CDD82-7850-4E59-A0F2-BC2689EFC7FA}" destId="{FE3AAA3D-070D-4296-80DD-9C11ECD6CDE9}" srcOrd="0" destOrd="0" parTransId="{CBF58A53-EF56-4DE0-B1F5-48F891474397}" sibTransId="{A4FB0A9B-E8C9-4805-AE6D-313EE0F9E0E3}"/>
    <dgm:cxn modelId="{16FFA2BF-C73A-4102-AB17-D4A46D3C7FB1}" type="presOf" srcId="{51BE462D-0AC6-47A0-B622-22AE7C69D5AE}" destId="{52048C0D-C074-4601-BCBD-7B6B8C46ED5A}" srcOrd="0" destOrd="2" presId="urn:microsoft.com/office/officeart/2016/7/layout/BasicLinearProcessNumbered"/>
    <dgm:cxn modelId="{CBDDCBAE-E22F-484C-8C38-D4AD358122E6}" srcId="{A06C3578-78E5-480D-8ADF-9EEA7F083D8E}" destId="{43355205-4C0B-4781-A631-D9C8C1B966D4}" srcOrd="0" destOrd="0" parTransId="{182DD5F1-4F32-40C1-AD85-7936382595CC}" sibTransId="{110A466D-C60C-49D9-866F-5CF12C6778F4}"/>
    <dgm:cxn modelId="{150B33DB-F743-4A2A-89CB-A215A28EA330}" srcId="{CC0146C7-35C1-4097-894C-976AAD690035}" destId="{81657FF1-40F7-4FF5-97AD-3326CD09A047}" srcOrd="2" destOrd="0" parTransId="{3CC09B42-C87C-4569-B7E8-F678D718B3AF}" sibTransId="{0A39CF5C-2040-49C6-B7B8-BB32F38015F8}"/>
    <dgm:cxn modelId="{BA4CA145-E01D-4DBC-BAEA-868E90220779}" srcId="{CC0146C7-35C1-4097-894C-976AAD690035}" destId="{5D6B8B59-E2A8-4FE6-92B8-A749E2197FBC}" srcOrd="0" destOrd="0" parTransId="{41DEB4CF-B633-4309-AE4A-611B37512D8E}" sibTransId="{686C688C-D3AB-40F6-BE12-DF31E28C173B}"/>
    <dgm:cxn modelId="{2EC01EC6-82AF-44F5-BC29-583312219449}" srcId="{A06C3578-78E5-480D-8ADF-9EEA7F083D8E}" destId="{6C8CDD82-7850-4E59-A0F2-BC2689EFC7FA}" srcOrd="3" destOrd="0" parTransId="{2F77DCA3-BD3F-4AC8-B1DB-9184E242F20F}" sibTransId="{0F112AD3-FB67-438F-987E-8F929B1F8A20}"/>
    <dgm:cxn modelId="{98013062-C13F-4BE2-B226-BE1EEC08AC1A}" type="presOf" srcId="{CE3654C1-91AD-4E74-9128-EDC58B712691}" destId="{C7909264-08A7-4A93-A459-A5CB60FBCC2F}" srcOrd="0" destOrd="3" presId="urn:microsoft.com/office/officeart/2016/7/layout/BasicLinearProcessNumbered"/>
    <dgm:cxn modelId="{55321449-8B5F-44C9-84B4-FC3711DF049C}" type="presOf" srcId="{C27F0252-370B-4075-A5EF-0F843705F7C4}" destId="{C7909264-08A7-4A93-A459-A5CB60FBCC2F}" srcOrd="0" destOrd="1" presId="urn:microsoft.com/office/officeart/2016/7/layout/BasicLinearProcessNumbered"/>
    <dgm:cxn modelId="{EE92FC24-9D02-4996-B952-0EE54DF68082}" srcId="{43355205-4C0B-4781-A631-D9C8C1B966D4}" destId="{402E1873-1C38-4B3C-B829-2570C404A313}" srcOrd="3" destOrd="0" parTransId="{B0E943F7-BBFC-4F8F-AA69-9D1ECE848DFB}" sibTransId="{77BFBC6A-5646-4C41-9EF1-51D5A514FFB2}"/>
    <dgm:cxn modelId="{4F728467-1A06-4BD2-8F43-9F0D0AB6F6DE}" type="presOf" srcId="{F5BE041B-52B4-48CC-8D93-1B9E467FB39F}" destId="{C7909264-08A7-4A93-A459-A5CB60FBCC2F}" srcOrd="0" destOrd="2" presId="urn:microsoft.com/office/officeart/2016/7/layout/BasicLinearProcessNumbered"/>
    <dgm:cxn modelId="{E866CA29-BBAB-4756-8E93-D377C3F56A93}" srcId="{43355205-4C0B-4781-A631-D9C8C1B966D4}" destId="{F5BE041B-52B4-48CC-8D93-1B9E467FB39F}" srcOrd="1" destOrd="0" parTransId="{51C43C08-FF1A-41A3-93F7-A8DDA2EA3322}" sibTransId="{EDE01BF8-A2EB-41B7-9262-034493D67B16}"/>
    <dgm:cxn modelId="{F3FAE592-8849-498E-90C6-15F6F53F69C7}" type="presOf" srcId="{5311E1F0-611B-4712-8BB5-972EC28803CF}" destId="{663A7632-8222-4CF6-86F5-D93A5C1284CF}" srcOrd="0" destOrd="0" presId="urn:microsoft.com/office/officeart/2016/7/layout/BasicLinearProcessNumbered"/>
    <dgm:cxn modelId="{251EDD27-16F6-48CF-806E-335BE408A55B}" type="presOf" srcId="{DCAE0D62-32BF-4AA0-8D43-F084422BFB9B}" destId="{A416E060-BAC5-43C0-A594-C15B28E9E3AF}" srcOrd="1" destOrd="0" presId="urn:microsoft.com/office/officeart/2016/7/layout/BasicLinearProcessNumbered"/>
    <dgm:cxn modelId="{58EFFAB2-E9C4-4601-B599-F20F2A1316D1}" type="presOf" srcId="{43355205-4C0B-4781-A631-D9C8C1B966D4}" destId="{60B3DF57-1ADB-4844-AE3B-03F206032108}" srcOrd="0" destOrd="0" presId="urn:microsoft.com/office/officeart/2016/7/layout/BasicLinearProcessNumbered"/>
    <dgm:cxn modelId="{D17F338A-4DF3-40CD-BD87-65EE360D9D6E}" type="presOf" srcId="{A06C3578-78E5-480D-8ADF-9EEA7F083D8E}" destId="{459E4695-11C3-44A5-8648-FD943C642B8F}" srcOrd="0" destOrd="0" presId="urn:microsoft.com/office/officeart/2016/7/layout/BasicLinearProcessNumbered"/>
    <dgm:cxn modelId="{3FF79B0D-B15B-4A4D-832D-7DB11F527AF7}" type="presOf" srcId="{1F70EC7F-B865-42CD-B731-C928EE6A099E}" destId="{40835876-EBF8-4738-9E73-ECA1E92F125E}" srcOrd="0" destOrd="0" presId="urn:microsoft.com/office/officeart/2016/7/layout/BasicLinearProcessNumbered"/>
    <dgm:cxn modelId="{CD425748-7512-41CA-B389-13FA5DD71230}" type="presOf" srcId="{81657FF1-40F7-4FF5-97AD-3326CD09A047}" destId="{52048C0D-C074-4601-BCBD-7B6B8C46ED5A}" srcOrd="0" destOrd="3" presId="urn:microsoft.com/office/officeart/2016/7/layout/BasicLinearProcessNumbered"/>
    <dgm:cxn modelId="{982FFF15-0F9D-456B-A4B8-850F9A9C5668}" type="presParOf" srcId="{459E4695-11C3-44A5-8648-FD943C642B8F}" destId="{CBCECEEB-B921-4B1B-89D9-87008CECA27E}" srcOrd="0" destOrd="0" presId="urn:microsoft.com/office/officeart/2016/7/layout/BasicLinearProcessNumbered"/>
    <dgm:cxn modelId="{FD4FB7E9-6976-4B9F-BB5A-A2827A1C28EC}" type="presParOf" srcId="{CBCECEEB-B921-4B1B-89D9-87008CECA27E}" destId="{60B3DF57-1ADB-4844-AE3B-03F206032108}" srcOrd="0" destOrd="0" presId="urn:microsoft.com/office/officeart/2016/7/layout/BasicLinearProcessNumbered"/>
    <dgm:cxn modelId="{88D1DCB9-AB8B-4C69-AD40-21561C887C5A}" type="presParOf" srcId="{CBCECEEB-B921-4B1B-89D9-87008CECA27E}" destId="{77244829-9F52-401E-B69E-C4E92B06F6CD}" srcOrd="1" destOrd="0" presId="urn:microsoft.com/office/officeart/2016/7/layout/BasicLinearProcessNumbered"/>
    <dgm:cxn modelId="{120A28B7-2BF4-4918-B80A-F6CA250F0112}" type="presParOf" srcId="{CBCECEEB-B921-4B1B-89D9-87008CECA27E}" destId="{008A21A1-07D2-4DE1-9BF1-DF73BAF75933}" srcOrd="2" destOrd="0" presId="urn:microsoft.com/office/officeart/2016/7/layout/BasicLinearProcessNumbered"/>
    <dgm:cxn modelId="{978E3478-EE5A-4CB5-B900-45F790274ABE}" type="presParOf" srcId="{CBCECEEB-B921-4B1B-89D9-87008CECA27E}" destId="{C7909264-08A7-4A93-A459-A5CB60FBCC2F}" srcOrd="3" destOrd="0" presId="urn:microsoft.com/office/officeart/2016/7/layout/BasicLinearProcessNumbered"/>
    <dgm:cxn modelId="{844FE1B6-17B5-458E-A111-2A86549B43C6}" type="presParOf" srcId="{459E4695-11C3-44A5-8648-FD943C642B8F}" destId="{8C52F18B-621B-4A16-A1E9-8D6A8363A261}" srcOrd="1" destOrd="0" presId="urn:microsoft.com/office/officeart/2016/7/layout/BasicLinearProcessNumbered"/>
    <dgm:cxn modelId="{AB04167A-1B94-4C5C-899C-ABC4B5AA776E}" type="presParOf" srcId="{459E4695-11C3-44A5-8648-FD943C642B8F}" destId="{1C4CE7E8-2408-412F-8C0B-CEA0D0629DED}" srcOrd="2" destOrd="0" presId="urn:microsoft.com/office/officeart/2016/7/layout/BasicLinearProcessNumbered"/>
    <dgm:cxn modelId="{6E436273-7196-4BC0-A428-9BA194E8C672}" type="presParOf" srcId="{1C4CE7E8-2408-412F-8C0B-CEA0D0629DED}" destId="{2BCE64A3-6992-4545-BD2F-90EE3BD0BC86}" srcOrd="0" destOrd="0" presId="urn:microsoft.com/office/officeart/2016/7/layout/BasicLinearProcessNumbered"/>
    <dgm:cxn modelId="{83E1757B-7BA6-44EF-9136-0620BB90D184}" type="presParOf" srcId="{1C4CE7E8-2408-412F-8C0B-CEA0D0629DED}" destId="{40835876-EBF8-4738-9E73-ECA1E92F125E}" srcOrd="1" destOrd="0" presId="urn:microsoft.com/office/officeart/2016/7/layout/BasicLinearProcessNumbered"/>
    <dgm:cxn modelId="{AF6A83B9-26F6-4F97-B7E6-5FD9C5CC198C}" type="presParOf" srcId="{1C4CE7E8-2408-412F-8C0B-CEA0D0629DED}" destId="{613B80D4-1CC8-4CF5-9FB5-60DC6D646813}" srcOrd="2" destOrd="0" presId="urn:microsoft.com/office/officeart/2016/7/layout/BasicLinearProcessNumbered"/>
    <dgm:cxn modelId="{0B6C1BC9-9BD4-4789-A052-25C4ABBE6181}" type="presParOf" srcId="{1C4CE7E8-2408-412F-8C0B-CEA0D0629DED}" destId="{52048C0D-C074-4601-BCBD-7B6B8C46ED5A}" srcOrd="3" destOrd="0" presId="urn:microsoft.com/office/officeart/2016/7/layout/BasicLinearProcessNumbered"/>
    <dgm:cxn modelId="{11579C19-C20A-4116-B769-7DC38D875353}" type="presParOf" srcId="{459E4695-11C3-44A5-8648-FD943C642B8F}" destId="{65E01F26-5DC5-4B1D-BF4C-CFECD8DAAB9C}" srcOrd="3" destOrd="0" presId="urn:microsoft.com/office/officeart/2016/7/layout/BasicLinearProcessNumbered"/>
    <dgm:cxn modelId="{727C1EB2-BEA9-4318-8731-CDC1DF1B09B8}" type="presParOf" srcId="{459E4695-11C3-44A5-8648-FD943C642B8F}" destId="{ADB8E11D-25F0-43F7-829E-9C27C64901D5}" srcOrd="4" destOrd="0" presId="urn:microsoft.com/office/officeart/2016/7/layout/BasicLinearProcessNumbered"/>
    <dgm:cxn modelId="{9ED78E94-49B5-4E90-8CC9-9A313A4C6656}" type="presParOf" srcId="{ADB8E11D-25F0-43F7-829E-9C27C64901D5}" destId="{A534485B-9F96-42C4-8FF6-A1E64EB78A9F}" srcOrd="0" destOrd="0" presId="urn:microsoft.com/office/officeart/2016/7/layout/BasicLinearProcessNumbered"/>
    <dgm:cxn modelId="{E6D59864-44BF-40B5-954F-4A342E7631E0}" type="presParOf" srcId="{ADB8E11D-25F0-43F7-829E-9C27C64901D5}" destId="{663A7632-8222-4CF6-86F5-D93A5C1284CF}" srcOrd="1" destOrd="0" presId="urn:microsoft.com/office/officeart/2016/7/layout/BasicLinearProcessNumbered"/>
    <dgm:cxn modelId="{D8109202-C2C7-46B6-887A-6EA7FC803B31}" type="presParOf" srcId="{ADB8E11D-25F0-43F7-829E-9C27C64901D5}" destId="{00E9039F-C49C-408C-9D12-53BE2DF2594A}" srcOrd="2" destOrd="0" presId="urn:microsoft.com/office/officeart/2016/7/layout/BasicLinearProcessNumbered"/>
    <dgm:cxn modelId="{6D17BE18-93A5-4C49-B101-0B16A63F8260}" type="presParOf" srcId="{ADB8E11D-25F0-43F7-829E-9C27C64901D5}" destId="{A416E060-BAC5-43C0-A594-C15B28E9E3AF}" srcOrd="3" destOrd="0" presId="urn:microsoft.com/office/officeart/2016/7/layout/BasicLinearProcessNumbered"/>
    <dgm:cxn modelId="{A30E63EF-A2E4-4120-B240-63B6B42FC430}" type="presParOf" srcId="{459E4695-11C3-44A5-8648-FD943C642B8F}" destId="{5418E339-C1C6-423A-96F0-E189437D6A42}" srcOrd="5" destOrd="0" presId="urn:microsoft.com/office/officeart/2016/7/layout/BasicLinearProcessNumbered"/>
    <dgm:cxn modelId="{F5EA67A8-24B7-483B-B064-9761BB70ABA0}" type="presParOf" srcId="{459E4695-11C3-44A5-8648-FD943C642B8F}" destId="{51B09492-8DDD-47B0-8F9E-249BD7795C3D}" srcOrd="6" destOrd="0" presId="urn:microsoft.com/office/officeart/2016/7/layout/BasicLinearProcessNumbered"/>
    <dgm:cxn modelId="{27939649-8FC5-4C23-B8D8-880721B6B8E9}" type="presParOf" srcId="{51B09492-8DDD-47B0-8F9E-249BD7795C3D}" destId="{82721EE3-2BF4-4C30-BE91-34783831FAF5}" srcOrd="0" destOrd="0" presId="urn:microsoft.com/office/officeart/2016/7/layout/BasicLinearProcessNumbered"/>
    <dgm:cxn modelId="{57E308F4-631D-403E-BDDA-35F02FD3F393}" type="presParOf" srcId="{51B09492-8DDD-47B0-8F9E-249BD7795C3D}" destId="{728D6AD5-8768-4472-BC28-D2566822E069}" srcOrd="1" destOrd="0" presId="urn:microsoft.com/office/officeart/2016/7/layout/BasicLinearProcessNumbered"/>
    <dgm:cxn modelId="{7087B111-87E1-4FD7-A139-6A6938583DAF}" type="presParOf" srcId="{51B09492-8DDD-47B0-8F9E-249BD7795C3D}" destId="{1498989A-1653-4AD8-BAA4-AC13C794DE5E}" srcOrd="2" destOrd="0" presId="urn:microsoft.com/office/officeart/2016/7/layout/BasicLinearProcessNumbered"/>
    <dgm:cxn modelId="{C0CA5C48-148F-4D39-8748-0FC07C523B0C}" type="presParOf" srcId="{51B09492-8DDD-47B0-8F9E-249BD7795C3D}" destId="{844769C5-A5A4-496B-A4AA-B01CF294C179}"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7E3D60-E249-4385-86AF-E584E8896346}"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8558E86A-E4B5-412A-9B9D-4A2735C05075}">
      <dgm:prSet/>
      <dgm:spPr/>
      <dgm:t>
        <a:bodyPr/>
        <a:lstStyle/>
        <a:p>
          <a:r>
            <a:rPr lang="en-GB"/>
            <a:t>A cluster of related abilities, commitments, knowledge, and skills that enable a person (or an organization) to act effectively in a job or situation.</a:t>
          </a:r>
          <a:br>
            <a:rPr lang="en-GB"/>
          </a:br>
          <a:r>
            <a:rPr lang="en-GB"/>
            <a:t>Competence indicates sufficiency of knowledge and skills that enable someone to act in a wide variety of situations. Because each level of responsibility has its own requirements, competence can occur in any period of a person's life or at any stage of his or her career.</a:t>
          </a:r>
          <a:br>
            <a:rPr lang="en-GB"/>
          </a:br>
          <a:r>
            <a:rPr lang="en-GB"/>
            <a:t>Read more: </a:t>
          </a:r>
          <a:r>
            <a:rPr lang="en-GB">
              <a:hlinkClick xmlns:r="http://schemas.openxmlformats.org/officeDocument/2006/relationships" r:id="rId1"/>
            </a:rPr>
            <a:t>http://www.businessdictionary.com/definition/competence.html</a:t>
          </a:r>
          <a:r>
            <a:rPr lang="en-GB"/>
            <a:t>, accessed 28th Jan 2019</a:t>
          </a:r>
          <a:endParaRPr lang="en-US"/>
        </a:p>
      </dgm:t>
    </dgm:pt>
    <dgm:pt modelId="{52B2D7A2-CBE0-4E89-9CDC-E71F48207C6D}" type="parTrans" cxnId="{327F26AA-F9ED-4CA4-B026-4A037A87C452}">
      <dgm:prSet/>
      <dgm:spPr/>
      <dgm:t>
        <a:bodyPr/>
        <a:lstStyle/>
        <a:p>
          <a:endParaRPr lang="en-US"/>
        </a:p>
      </dgm:t>
    </dgm:pt>
    <dgm:pt modelId="{2AA8C1B0-085A-46D4-86FE-A9F216E663B5}" type="sibTrans" cxnId="{327F26AA-F9ED-4CA4-B026-4A037A87C452}">
      <dgm:prSet/>
      <dgm:spPr/>
      <dgm:t>
        <a:bodyPr/>
        <a:lstStyle/>
        <a:p>
          <a:endParaRPr lang="en-US"/>
        </a:p>
      </dgm:t>
    </dgm:pt>
    <dgm:pt modelId="{B5B4B640-B151-479B-BD2E-DF5293DC15FB}">
      <dgm:prSet/>
      <dgm:spPr/>
      <dgm:t>
        <a:bodyPr/>
        <a:lstStyle/>
        <a:p>
          <a:r>
            <a:rPr lang="en-GB"/>
            <a:t>the ability to exert control over one’s life, to cope with specific problems effectively, and to make changes to one’s behaviour and one’s environment, as opposed to the mere ability to adjust or adapt to circumstances as they are.  </a:t>
          </a:r>
          <a:r>
            <a:rPr lang="en-GB">
              <a:hlinkClick xmlns:r="http://schemas.openxmlformats.org/officeDocument/2006/relationships" r:id="rId2"/>
            </a:rPr>
            <a:t>https://dictionary.apa.org/competence</a:t>
          </a:r>
          <a:r>
            <a:rPr lang="en-GB"/>
            <a:t>, accessed 28th Jan 2019</a:t>
          </a:r>
          <a:endParaRPr lang="en-US"/>
        </a:p>
      </dgm:t>
    </dgm:pt>
    <dgm:pt modelId="{7B5B2761-CEAA-4284-95CB-79B7DC045EA1}" type="parTrans" cxnId="{BEC82385-22FA-4B7D-9B24-FB4694400640}">
      <dgm:prSet/>
      <dgm:spPr/>
      <dgm:t>
        <a:bodyPr/>
        <a:lstStyle/>
        <a:p>
          <a:endParaRPr lang="en-US"/>
        </a:p>
      </dgm:t>
    </dgm:pt>
    <dgm:pt modelId="{43F2314E-045C-4801-A4A5-4460D12D57B4}" type="sibTrans" cxnId="{BEC82385-22FA-4B7D-9B24-FB4694400640}">
      <dgm:prSet/>
      <dgm:spPr/>
      <dgm:t>
        <a:bodyPr/>
        <a:lstStyle/>
        <a:p>
          <a:endParaRPr lang="en-US"/>
        </a:p>
      </dgm:t>
    </dgm:pt>
    <dgm:pt modelId="{A83D4BEC-76E3-47EA-B840-41531873D46C}">
      <dgm:prSet/>
      <dgm:spPr/>
      <dgm:t>
        <a:bodyPr/>
        <a:lstStyle/>
        <a:p>
          <a:r>
            <a:rPr lang="en-GB"/>
            <a:t>in law, the capacity to comprehend the nature of a transaction and to assume legal responsibility for one’s actions. </a:t>
          </a:r>
          <a:r>
            <a:rPr lang="en-GB">
              <a:hlinkClick xmlns:r="http://schemas.openxmlformats.org/officeDocument/2006/relationships" r:id="rId2"/>
            </a:rPr>
            <a:t>https://dictionary.apa.org/competence</a:t>
          </a:r>
          <a:r>
            <a:rPr lang="en-GB"/>
            <a:t>, accessed 28th Jan 2019</a:t>
          </a:r>
          <a:endParaRPr lang="en-US"/>
        </a:p>
      </dgm:t>
    </dgm:pt>
    <dgm:pt modelId="{082AE956-4ABA-4943-AC15-928B85A34884}" type="parTrans" cxnId="{FAA5F6C5-CD1E-4A66-92C6-DDAF0D9520E8}">
      <dgm:prSet/>
      <dgm:spPr/>
      <dgm:t>
        <a:bodyPr/>
        <a:lstStyle/>
        <a:p>
          <a:endParaRPr lang="en-US"/>
        </a:p>
      </dgm:t>
    </dgm:pt>
    <dgm:pt modelId="{CE7B625B-DDDC-46A6-AD93-21DE2F390F01}" type="sibTrans" cxnId="{FAA5F6C5-CD1E-4A66-92C6-DDAF0D9520E8}">
      <dgm:prSet/>
      <dgm:spPr/>
      <dgm:t>
        <a:bodyPr/>
        <a:lstStyle/>
        <a:p>
          <a:endParaRPr lang="en-US"/>
        </a:p>
      </dgm:t>
    </dgm:pt>
    <dgm:pt modelId="{9FD73FD4-D27A-49FA-AB1C-C8159A7C84A1}" type="pres">
      <dgm:prSet presAssocID="{9F7E3D60-E249-4385-86AF-E584E8896346}" presName="Name0" presStyleCnt="0">
        <dgm:presLayoutVars>
          <dgm:dir/>
          <dgm:animLvl val="lvl"/>
          <dgm:resizeHandles val="exact"/>
        </dgm:presLayoutVars>
      </dgm:prSet>
      <dgm:spPr/>
      <dgm:t>
        <a:bodyPr/>
        <a:lstStyle/>
        <a:p>
          <a:endParaRPr lang="en-US"/>
        </a:p>
      </dgm:t>
    </dgm:pt>
    <dgm:pt modelId="{B1E45486-678E-41B2-AF1B-A60C03B8FACB}" type="pres">
      <dgm:prSet presAssocID="{A83D4BEC-76E3-47EA-B840-41531873D46C}" presName="boxAndChildren" presStyleCnt="0"/>
      <dgm:spPr/>
    </dgm:pt>
    <dgm:pt modelId="{829137F5-A29D-408A-9942-8D5F700E9034}" type="pres">
      <dgm:prSet presAssocID="{A83D4BEC-76E3-47EA-B840-41531873D46C}" presName="parentTextBox" presStyleLbl="node1" presStyleIdx="0" presStyleCnt="3"/>
      <dgm:spPr/>
      <dgm:t>
        <a:bodyPr/>
        <a:lstStyle/>
        <a:p>
          <a:endParaRPr lang="en-US"/>
        </a:p>
      </dgm:t>
    </dgm:pt>
    <dgm:pt modelId="{9283A72F-418C-459A-B815-9CC19405E19F}" type="pres">
      <dgm:prSet presAssocID="{43F2314E-045C-4801-A4A5-4460D12D57B4}" presName="sp" presStyleCnt="0"/>
      <dgm:spPr/>
    </dgm:pt>
    <dgm:pt modelId="{9EA6DBA1-EC8A-4498-84D7-712A7B603862}" type="pres">
      <dgm:prSet presAssocID="{B5B4B640-B151-479B-BD2E-DF5293DC15FB}" presName="arrowAndChildren" presStyleCnt="0"/>
      <dgm:spPr/>
    </dgm:pt>
    <dgm:pt modelId="{16067411-2E6A-4E71-8C31-9FC701463C85}" type="pres">
      <dgm:prSet presAssocID="{B5B4B640-B151-479B-BD2E-DF5293DC15FB}" presName="parentTextArrow" presStyleLbl="node1" presStyleIdx="1" presStyleCnt="3"/>
      <dgm:spPr/>
      <dgm:t>
        <a:bodyPr/>
        <a:lstStyle/>
        <a:p>
          <a:endParaRPr lang="en-US"/>
        </a:p>
      </dgm:t>
    </dgm:pt>
    <dgm:pt modelId="{44BA67FA-7C6C-4D27-914F-40CB4A019973}" type="pres">
      <dgm:prSet presAssocID="{2AA8C1B0-085A-46D4-86FE-A9F216E663B5}" presName="sp" presStyleCnt="0"/>
      <dgm:spPr/>
    </dgm:pt>
    <dgm:pt modelId="{0F745B67-62B9-4777-AAA0-B00040F0BCC1}" type="pres">
      <dgm:prSet presAssocID="{8558E86A-E4B5-412A-9B9D-4A2735C05075}" presName="arrowAndChildren" presStyleCnt="0"/>
      <dgm:spPr/>
    </dgm:pt>
    <dgm:pt modelId="{3FBC2645-01FE-4B0B-BC88-03D2798B9363}" type="pres">
      <dgm:prSet presAssocID="{8558E86A-E4B5-412A-9B9D-4A2735C05075}" presName="parentTextArrow" presStyleLbl="node1" presStyleIdx="2" presStyleCnt="3"/>
      <dgm:spPr/>
      <dgm:t>
        <a:bodyPr/>
        <a:lstStyle/>
        <a:p>
          <a:endParaRPr lang="en-US"/>
        </a:p>
      </dgm:t>
    </dgm:pt>
  </dgm:ptLst>
  <dgm:cxnLst>
    <dgm:cxn modelId="{BEC82385-22FA-4B7D-9B24-FB4694400640}" srcId="{9F7E3D60-E249-4385-86AF-E584E8896346}" destId="{B5B4B640-B151-479B-BD2E-DF5293DC15FB}" srcOrd="1" destOrd="0" parTransId="{7B5B2761-CEAA-4284-95CB-79B7DC045EA1}" sibTransId="{43F2314E-045C-4801-A4A5-4460D12D57B4}"/>
    <dgm:cxn modelId="{FAA5F6C5-CD1E-4A66-92C6-DDAF0D9520E8}" srcId="{9F7E3D60-E249-4385-86AF-E584E8896346}" destId="{A83D4BEC-76E3-47EA-B840-41531873D46C}" srcOrd="2" destOrd="0" parTransId="{082AE956-4ABA-4943-AC15-928B85A34884}" sibTransId="{CE7B625B-DDDC-46A6-AD93-21DE2F390F01}"/>
    <dgm:cxn modelId="{327F26AA-F9ED-4CA4-B026-4A037A87C452}" srcId="{9F7E3D60-E249-4385-86AF-E584E8896346}" destId="{8558E86A-E4B5-412A-9B9D-4A2735C05075}" srcOrd="0" destOrd="0" parTransId="{52B2D7A2-CBE0-4E89-9CDC-E71F48207C6D}" sibTransId="{2AA8C1B0-085A-46D4-86FE-A9F216E663B5}"/>
    <dgm:cxn modelId="{310B8DDA-08DF-49A4-ACC1-C7F9A04576DA}" type="presOf" srcId="{A83D4BEC-76E3-47EA-B840-41531873D46C}" destId="{829137F5-A29D-408A-9942-8D5F700E9034}" srcOrd="0" destOrd="0" presId="urn:microsoft.com/office/officeart/2005/8/layout/process4"/>
    <dgm:cxn modelId="{325F9D97-337A-4300-96D8-5EAAEE6CC757}" type="presOf" srcId="{8558E86A-E4B5-412A-9B9D-4A2735C05075}" destId="{3FBC2645-01FE-4B0B-BC88-03D2798B9363}" srcOrd="0" destOrd="0" presId="urn:microsoft.com/office/officeart/2005/8/layout/process4"/>
    <dgm:cxn modelId="{C36D0EC9-D88F-4588-AB98-F89305A3C107}" type="presOf" srcId="{9F7E3D60-E249-4385-86AF-E584E8896346}" destId="{9FD73FD4-D27A-49FA-AB1C-C8159A7C84A1}" srcOrd="0" destOrd="0" presId="urn:microsoft.com/office/officeart/2005/8/layout/process4"/>
    <dgm:cxn modelId="{986B1631-30CD-41A8-AB90-1EA72CC6B94F}" type="presOf" srcId="{B5B4B640-B151-479B-BD2E-DF5293DC15FB}" destId="{16067411-2E6A-4E71-8C31-9FC701463C85}" srcOrd="0" destOrd="0" presId="urn:microsoft.com/office/officeart/2005/8/layout/process4"/>
    <dgm:cxn modelId="{191E1204-04F7-4B08-82D3-CE3F52784CF8}" type="presParOf" srcId="{9FD73FD4-D27A-49FA-AB1C-C8159A7C84A1}" destId="{B1E45486-678E-41B2-AF1B-A60C03B8FACB}" srcOrd="0" destOrd="0" presId="urn:microsoft.com/office/officeart/2005/8/layout/process4"/>
    <dgm:cxn modelId="{2396371E-725D-42D1-A087-7E4F896BB7D1}" type="presParOf" srcId="{B1E45486-678E-41B2-AF1B-A60C03B8FACB}" destId="{829137F5-A29D-408A-9942-8D5F700E9034}" srcOrd="0" destOrd="0" presId="urn:microsoft.com/office/officeart/2005/8/layout/process4"/>
    <dgm:cxn modelId="{04DBD542-8045-4B7F-A238-BCD51054AE39}" type="presParOf" srcId="{9FD73FD4-D27A-49FA-AB1C-C8159A7C84A1}" destId="{9283A72F-418C-459A-B815-9CC19405E19F}" srcOrd="1" destOrd="0" presId="urn:microsoft.com/office/officeart/2005/8/layout/process4"/>
    <dgm:cxn modelId="{4956CFF9-1DF7-4F47-81D4-9C7A43EC5B75}" type="presParOf" srcId="{9FD73FD4-D27A-49FA-AB1C-C8159A7C84A1}" destId="{9EA6DBA1-EC8A-4498-84D7-712A7B603862}" srcOrd="2" destOrd="0" presId="urn:microsoft.com/office/officeart/2005/8/layout/process4"/>
    <dgm:cxn modelId="{45D45276-9F10-4B0E-A1BD-8ECEABA74975}" type="presParOf" srcId="{9EA6DBA1-EC8A-4498-84D7-712A7B603862}" destId="{16067411-2E6A-4E71-8C31-9FC701463C85}" srcOrd="0" destOrd="0" presId="urn:microsoft.com/office/officeart/2005/8/layout/process4"/>
    <dgm:cxn modelId="{184E8B2E-B9D9-4D4A-A537-2598F0E9A346}" type="presParOf" srcId="{9FD73FD4-D27A-49FA-AB1C-C8159A7C84A1}" destId="{44BA67FA-7C6C-4D27-914F-40CB4A019973}" srcOrd="3" destOrd="0" presId="urn:microsoft.com/office/officeart/2005/8/layout/process4"/>
    <dgm:cxn modelId="{7BA55234-44FA-4E8D-B9D0-587E872A1887}" type="presParOf" srcId="{9FD73FD4-D27A-49FA-AB1C-C8159A7C84A1}" destId="{0F745B67-62B9-4777-AAA0-B00040F0BCC1}" srcOrd="4" destOrd="0" presId="urn:microsoft.com/office/officeart/2005/8/layout/process4"/>
    <dgm:cxn modelId="{3ECA84C9-5CDB-4092-AA06-632B88220A03}" type="presParOf" srcId="{0F745B67-62B9-4777-AAA0-B00040F0BCC1}" destId="{3FBC2645-01FE-4B0B-BC88-03D2798B936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A1A3A4-30E2-4C47-B617-24BC4ED24863}" type="doc">
      <dgm:prSet loTypeId="urn:microsoft.com/office/officeart/2016/7/layout/BasicLinearProcessNumbered" loCatId="process" qsTypeId="urn:microsoft.com/office/officeart/2005/8/quickstyle/3d1" qsCatId="3D" csTypeId="urn:microsoft.com/office/officeart/2005/8/colors/accent1_2" csCatId="accent1" phldr="1"/>
      <dgm:spPr/>
      <dgm:t>
        <a:bodyPr/>
        <a:lstStyle/>
        <a:p>
          <a:endParaRPr lang="en-US"/>
        </a:p>
      </dgm:t>
    </dgm:pt>
    <dgm:pt modelId="{12821CA6-A3EE-4AF0-AB01-C8BE73521ED6}">
      <dgm:prSet custT="1"/>
      <dgm:spPr/>
      <dgm:t>
        <a:bodyPr/>
        <a:lstStyle/>
        <a:p>
          <a:r>
            <a:rPr lang="en-US" sz="1600" dirty="0"/>
            <a:t>Prior to assessing learning and competence, the student should engage in some form of self-assessment, either by completing a SLOT analysis or by self-assessing against those criteria required for the practice area. Often it can be assumed that the student will be aware of their own capabilities; however, the process of self-assessment will encourage an opportunity to plan learning. You could discuss with the student their:</a:t>
          </a:r>
        </a:p>
      </dgm:t>
    </dgm:pt>
    <dgm:pt modelId="{BC79EC9D-36B3-4D74-A213-79E00BBDDE00}" type="parTrans" cxnId="{38F64555-9D66-4061-BC0F-D6C694CB08D1}">
      <dgm:prSet/>
      <dgm:spPr/>
      <dgm:t>
        <a:bodyPr/>
        <a:lstStyle/>
        <a:p>
          <a:endParaRPr lang="en-US"/>
        </a:p>
      </dgm:t>
    </dgm:pt>
    <dgm:pt modelId="{98796B70-7C5C-429A-8958-1F666993A7FF}" type="sibTrans" cxnId="{38F64555-9D66-4061-BC0F-D6C694CB08D1}">
      <dgm:prSet phldrT="1"/>
      <dgm:spPr/>
      <dgm:t>
        <a:bodyPr/>
        <a:lstStyle/>
        <a:p>
          <a:r>
            <a:rPr lang="en-US"/>
            <a:t>1</a:t>
          </a:r>
        </a:p>
      </dgm:t>
    </dgm:pt>
    <dgm:pt modelId="{D1B3841D-487C-493D-BE60-3F33E0696887}">
      <dgm:prSet custT="1"/>
      <dgm:spPr/>
      <dgm:t>
        <a:bodyPr/>
        <a:lstStyle/>
        <a:p>
          <a:r>
            <a:rPr lang="en-US" sz="1200" dirty="0">
              <a:effectLst/>
            </a:rPr>
            <a:t>knowledge base</a:t>
          </a:r>
        </a:p>
      </dgm:t>
    </dgm:pt>
    <dgm:pt modelId="{8877384F-8F2D-4937-88AD-83A328E1B891}" type="parTrans" cxnId="{E4B29DA7-E3DF-45CB-9E96-E69D589BAFE2}">
      <dgm:prSet/>
      <dgm:spPr/>
      <dgm:t>
        <a:bodyPr/>
        <a:lstStyle/>
        <a:p>
          <a:endParaRPr lang="en-US"/>
        </a:p>
      </dgm:t>
    </dgm:pt>
    <dgm:pt modelId="{20CC9F0E-F066-44C1-ACBE-4C26C8647133}" type="sibTrans" cxnId="{E4B29DA7-E3DF-45CB-9E96-E69D589BAFE2}">
      <dgm:prSet/>
      <dgm:spPr/>
      <dgm:t>
        <a:bodyPr/>
        <a:lstStyle/>
        <a:p>
          <a:endParaRPr lang="en-US"/>
        </a:p>
      </dgm:t>
    </dgm:pt>
    <dgm:pt modelId="{DA54B208-A703-4BC7-B9BC-D15E51D5DC1E}">
      <dgm:prSet custT="1"/>
      <dgm:spPr/>
      <dgm:t>
        <a:bodyPr/>
        <a:lstStyle/>
        <a:p>
          <a:r>
            <a:rPr lang="en-US" sz="1200" dirty="0">
              <a:effectLst/>
            </a:rPr>
            <a:t>strengths</a:t>
          </a:r>
        </a:p>
      </dgm:t>
    </dgm:pt>
    <dgm:pt modelId="{DB36407D-B297-4DEB-86E1-2247BA809EBE}" type="parTrans" cxnId="{7AFBD879-C954-4CC7-B0FB-7E4F4706868A}">
      <dgm:prSet/>
      <dgm:spPr/>
      <dgm:t>
        <a:bodyPr/>
        <a:lstStyle/>
        <a:p>
          <a:endParaRPr lang="en-US"/>
        </a:p>
      </dgm:t>
    </dgm:pt>
    <dgm:pt modelId="{CD060854-5EA8-4CFA-8152-464B0F2C4512}" type="sibTrans" cxnId="{7AFBD879-C954-4CC7-B0FB-7E4F4706868A}">
      <dgm:prSet/>
      <dgm:spPr/>
      <dgm:t>
        <a:bodyPr/>
        <a:lstStyle/>
        <a:p>
          <a:endParaRPr lang="en-US"/>
        </a:p>
      </dgm:t>
    </dgm:pt>
    <dgm:pt modelId="{84AE67B4-FB02-42BC-8842-8B15A1D65F55}">
      <dgm:prSet custT="1"/>
      <dgm:spPr/>
      <dgm:t>
        <a:bodyPr/>
        <a:lstStyle/>
        <a:p>
          <a:r>
            <a:rPr lang="en-US" sz="1200" dirty="0">
              <a:effectLst/>
            </a:rPr>
            <a:t>limitations</a:t>
          </a:r>
        </a:p>
      </dgm:t>
    </dgm:pt>
    <dgm:pt modelId="{6DA85928-83D0-4E00-9E5D-965F19CEF5AF}" type="parTrans" cxnId="{CF6D2D41-49AD-4C29-88DD-466F0892CD5A}">
      <dgm:prSet/>
      <dgm:spPr/>
      <dgm:t>
        <a:bodyPr/>
        <a:lstStyle/>
        <a:p>
          <a:endParaRPr lang="en-US"/>
        </a:p>
      </dgm:t>
    </dgm:pt>
    <dgm:pt modelId="{B0747987-F350-4E60-AD13-E8BD72207B98}" type="sibTrans" cxnId="{CF6D2D41-49AD-4C29-88DD-466F0892CD5A}">
      <dgm:prSet/>
      <dgm:spPr/>
      <dgm:t>
        <a:bodyPr/>
        <a:lstStyle/>
        <a:p>
          <a:endParaRPr lang="en-US"/>
        </a:p>
      </dgm:t>
    </dgm:pt>
    <dgm:pt modelId="{3C9BBEDE-5ED3-4396-9BE2-707259566792}">
      <dgm:prSet custT="1"/>
      <dgm:spPr/>
      <dgm:t>
        <a:bodyPr/>
        <a:lstStyle/>
        <a:p>
          <a:r>
            <a:rPr lang="en-US" sz="1200" dirty="0">
              <a:effectLst/>
            </a:rPr>
            <a:t>self-perceptions and confidence.</a:t>
          </a:r>
        </a:p>
      </dgm:t>
    </dgm:pt>
    <dgm:pt modelId="{B5E5B1DE-089E-4122-A877-C245914319F0}" type="parTrans" cxnId="{9CCA76CE-A973-4D6F-914A-17856726F495}">
      <dgm:prSet/>
      <dgm:spPr/>
      <dgm:t>
        <a:bodyPr/>
        <a:lstStyle/>
        <a:p>
          <a:endParaRPr lang="en-US"/>
        </a:p>
      </dgm:t>
    </dgm:pt>
    <dgm:pt modelId="{8B0CF693-801E-4D96-A34E-4F235C30C277}" type="sibTrans" cxnId="{9CCA76CE-A973-4D6F-914A-17856726F495}">
      <dgm:prSet/>
      <dgm:spPr/>
      <dgm:t>
        <a:bodyPr/>
        <a:lstStyle/>
        <a:p>
          <a:endParaRPr lang="en-US"/>
        </a:p>
      </dgm:t>
    </dgm:pt>
    <dgm:pt modelId="{A786A924-DB59-4D1A-8BCA-129506ECC2FA}">
      <dgm:prSet custT="1"/>
      <dgm:spPr/>
      <dgm:t>
        <a:bodyPr/>
        <a:lstStyle/>
        <a:p>
          <a:r>
            <a:rPr lang="en-US" sz="1600" dirty="0"/>
            <a:t>Nevertheless, this process should only be used as one method of assessment in conjunction with others such as direct observation and questioning, which will be needed to confirm current capabilities. Baxter and Norman (2011) suggest that caution is needed when utilising student self-assessment as a method of evidence for competence, as findings from their study recommend this common practice is less than effective and is not an accurate measure of clinical ability when used in isolation. It does however give an insight into how the student perceives their own capabilities and their level of confidence in specific areas of practice.</a:t>
          </a:r>
        </a:p>
      </dgm:t>
    </dgm:pt>
    <dgm:pt modelId="{F584EB1B-3CDD-4001-9A7F-49791CCF8DCF}" type="parTrans" cxnId="{CB639C82-3930-4BA5-A2DB-4314BCD51FB7}">
      <dgm:prSet/>
      <dgm:spPr/>
      <dgm:t>
        <a:bodyPr/>
        <a:lstStyle/>
        <a:p>
          <a:endParaRPr lang="en-US"/>
        </a:p>
      </dgm:t>
    </dgm:pt>
    <dgm:pt modelId="{EC9C1F4D-477E-4FE5-9752-C68636DA9D51}" type="sibTrans" cxnId="{CB639C82-3930-4BA5-A2DB-4314BCD51FB7}">
      <dgm:prSet phldrT="2"/>
      <dgm:spPr/>
      <dgm:t>
        <a:bodyPr/>
        <a:lstStyle/>
        <a:p>
          <a:r>
            <a:rPr lang="en-US"/>
            <a:t>2</a:t>
          </a:r>
        </a:p>
      </dgm:t>
    </dgm:pt>
    <dgm:pt modelId="{A96C1731-B7D1-456B-975E-63F4F91618DF}" type="pres">
      <dgm:prSet presAssocID="{8DA1A3A4-30E2-4C47-B617-24BC4ED24863}" presName="Name0" presStyleCnt="0">
        <dgm:presLayoutVars>
          <dgm:animLvl val="lvl"/>
          <dgm:resizeHandles val="exact"/>
        </dgm:presLayoutVars>
      </dgm:prSet>
      <dgm:spPr/>
      <dgm:t>
        <a:bodyPr/>
        <a:lstStyle/>
        <a:p>
          <a:endParaRPr lang="en-US"/>
        </a:p>
      </dgm:t>
    </dgm:pt>
    <dgm:pt modelId="{8905F8B1-326A-4CA6-AEE1-7839FC8E5203}" type="pres">
      <dgm:prSet presAssocID="{12821CA6-A3EE-4AF0-AB01-C8BE73521ED6}" presName="compositeNode" presStyleCnt="0">
        <dgm:presLayoutVars>
          <dgm:bulletEnabled val="1"/>
        </dgm:presLayoutVars>
      </dgm:prSet>
      <dgm:spPr/>
      <dgm:t>
        <a:bodyPr/>
        <a:lstStyle/>
        <a:p>
          <a:endParaRPr lang="en-US"/>
        </a:p>
      </dgm:t>
    </dgm:pt>
    <dgm:pt modelId="{18F386EE-3979-49A3-A211-684E4D2B7473}" type="pres">
      <dgm:prSet presAssocID="{12821CA6-A3EE-4AF0-AB01-C8BE73521ED6}" presName="bgRect" presStyleLbl="bgAccFollowNode1" presStyleIdx="0" presStyleCnt="2" custScaleX="113831" custLinFactNeighborX="868" custLinFactNeighborY="-6648"/>
      <dgm:spPr/>
      <dgm:t>
        <a:bodyPr/>
        <a:lstStyle/>
        <a:p>
          <a:endParaRPr lang="en-US"/>
        </a:p>
      </dgm:t>
    </dgm:pt>
    <dgm:pt modelId="{48A63C69-511A-4E78-A38E-FEC3E9F062A9}" type="pres">
      <dgm:prSet presAssocID="{98796B70-7C5C-429A-8958-1F666993A7FF}" presName="sibTransNodeCircle" presStyleLbl="alignNode1" presStyleIdx="0" presStyleCnt="4" custScaleX="51271" custScaleY="51031" custLinFactNeighborY="-23956">
        <dgm:presLayoutVars>
          <dgm:chMax val="0"/>
          <dgm:bulletEnabled/>
        </dgm:presLayoutVars>
      </dgm:prSet>
      <dgm:spPr/>
      <dgm:t>
        <a:bodyPr/>
        <a:lstStyle/>
        <a:p>
          <a:endParaRPr lang="en-US"/>
        </a:p>
      </dgm:t>
    </dgm:pt>
    <dgm:pt modelId="{7EA31BB7-B2CE-40D4-906D-C6789C01F553}" type="pres">
      <dgm:prSet presAssocID="{12821CA6-A3EE-4AF0-AB01-C8BE73521ED6}" presName="bottomLine" presStyleLbl="alignNode1" presStyleIdx="1" presStyleCnt="4">
        <dgm:presLayoutVars/>
      </dgm:prSet>
      <dgm:spPr/>
      <dgm:t>
        <a:bodyPr/>
        <a:lstStyle/>
        <a:p>
          <a:endParaRPr lang="en-US"/>
        </a:p>
      </dgm:t>
    </dgm:pt>
    <dgm:pt modelId="{37292AFF-A1A1-421E-BC9C-811F9E0246C6}" type="pres">
      <dgm:prSet presAssocID="{12821CA6-A3EE-4AF0-AB01-C8BE73521ED6}" presName="nodeText" presStyleLbl="bgAccFollowNode1" presStyleIdx="0" presStyleCnt="2">
        <dgm:presLayoutVars>
          <dgm:bulletEnabled val="1"/>
        </dgm:presLayoutVars>
      </dgm:prSet>
      <dgm:spPr/>
      <dgm:t>
        <a:bodyPr/>
        <a:lstStyle/>
        <a:p>
          <a:endParaRPr lang="en-US"/>
        </a:p>
      </dgm:t>
    </dgm:pt>
    <dgm:pt modelId="{F39B3286-34E1-430E-B0B6-A8C8EB6EB9F9}" type="pres">
      <dgm:prSet presAssocID="{98796B70-7C5C-429A-8958-1F666993A7FF}" presName="sibTrans" presStyleCnt="0"/>
      <dgm:spPr/>
      <dgm:t>
        <a:bodyPr/>
        <a:lstStyle/>
        <a:p>
          <a:endParaRPr lang="en-US"/>
        </a:p>
      </dgm:t>
    </dgm:pt>
    <dgm:pt modelId="{50F21F85-3442-4F8B-A1CB-750E4DF5B21D}" type="pres">
      <dgm:prSet presAssocID="{A786A924-DB59-4D1A-8BCA-129506ECC2FA}" presName="compositeNode" presStyleCnt="0">
        <dgm:presLayoutVars>
          <dgm:bulletEnabled val="1"/>
        </dgm:presLayoutVars>
      </dgm:prSet>
      <dgm:spPr/>
      <dgm:t>
        <a:bodyPr/>
        <a:lstStyle/>
        <a:p>
          <a:endParaRPr lang="en-US"/>
        </a:p>
      </dgm:t>
    </dgm:pt>
    <dgm:pt modelId="{543C4A44-E890-47FD-8797-91DD49387FEA}" type="pres">
      <dgm:prSet presAssocID="{A786A924-DB59-4D1A-8BCA-129506ECC2FA}" presName="bgRect" presStyleLbl="bgAccFollowNode1" presStyleIdx="1" presStyleCnt="2" custScaleX="134938" custLinFactNeighborX="72" custLinFactNeighborY="-6648"/>
      <dgm:spPr/>
      <dgm:t>
        <a:bodyPr/>
        <a:lstStyle/>
        <a:p>
          <a:endParaRPr lang="en-US"/>
        </a:p>
      </dgm:t>
    </dgm:pt>
    <dgm:pt modelId="{ABDC9157-5DEA-4A53-8BFA-B795247F76F4}" type="pres">
      <dgm:prSet presAssocID="{EC9C1F4D-477E-4FE5-9752-C68636DA9D51}" presName="sibTransNodeCircle" presStyleLbl="alignNode1" presStyleIdx="2" presStyleCnt="4" custScaleX="64331" custScaleY="61910" custLinFactNeighborY="-22758">
        <dgm:presLayoutVars>
          <dgm:chMax val="0"/>
          <dgm:bulletEnabled/>
        </dgm:presLayoutVars>
      </dgm:prSet>
      <dgm:spPr/>
      <dgm:t>
        <a:bodyPr/>
        <a:lstStyle/>
        <a:p>
          <a:endParaRPr lang="en-US"/>
        </a:p>
      </dgm:t>
    </dgm:pt>
    <dgm:pt modelId="{C869F275-E569-4CF5-8326-C039775BD701}" type="pres">
      <dgm:prSet presAssocID="{A786A924-DB59-4D1A-8BCA-129506ECC2FA}" presName="bottomLine" presStyleLbl="alignNode1" presStyleIdx="3" presStyleCnt="4">
        <dgm:presLayoutVars/>
      </dgm:prSet>
      <dgm:spPr/>
      <dgm:t>
        <a:bodyPr/>
        <a:lstStyle/>
        <a:p>
          <a:endParaRPr lang="en-US"/>
        </a:p>
      </dgm:t>
    </dgm:pt>
    <dgm:pt modelId="{09728183-1BCD-4EB6-83E5-013D197047B7}" type="pres">
      <dgm:prSet presAssocID="{A786A924-DB59-4D1A-8BCA-129506ECC2FA}" presName="nodeText" presStyleLbl="bgAccFollowNode1" presStyleIdx="1" presStyleCnt="2">
        <dgm:presLayoutVars>
          <dgm:bulletEnabled val="1"/>
        </dgm:presLayoutVars>
      </dgm:prSet>
      <dgm:spPr/>
      <dgm:t>
        <a:bodyPr/>
        <a:lstStyle/>
        <a:p>
          <a:endParaRPr lang="en-US"/>
        </a:p>
      </dgm:t>
    </dgm:pt>
  </dgm:ptLst>
  <dgm:cxnLst>
    <dgm:cxn modelId="{CF6D2D41-49AD-4C29-88DD-466F0892CD5A}" srcId="{12821CA6-A3EE-4AF0-AB01-C8BE73521ED6}" destId="{84AE67B4-FB02-42BC-8842-8B15A1D65F55}" srcOrd="2" destOrd="0" parTransId="{6DA85928-83D0-4E00-9E5D-965F19CEF5AF}" sibTransId="{B0747987-F350-4E60-AD13-E8BD72207B98}"/>
    <dgm:cxn modelId="{11C85F57-6334-48EA-8F10-401B8D8D8ECF}" type="presOf" srcId="{A786A924-DB59-4D1A-8BCA-129506ECC2FA}" destId="{543C4A44-E890-47FD-8797-91DD49387FEA}" srcOrd="0" destOrd="0" presId="urn:microsoft.com/office/officeart/2016/7/layout/BasicLinearProcessNumbered"/>
    <dgm:cxn modelId="{9CCA76CE-A973-4D6F-914A-17856726F495}" srcId="{12821CA6-A3EE-4AF0-AB01-C8BE73521ED6}" destId="{3C9BBEDE-5ED3-4396-9BE2-707259566792}" srcOrd="3" destOrd="0" parTransId="{B5E5B1DE-089E-4122-A877-C245914319F0}" sibTransId="{8B0CF693-801E-4D96-A34E-4F235C30C277}"/>
    <dgm:cxn modelId="{4A55CBBE-8904-4DC9-9542-8EFC0A55BA66}" type="presOf" srcId="{84AE67B4-FB02-42BC-8842-8B15A1D65F55}" destId="{37292AFF-A1A1-421E-BC9C-811F9E0246C6}" srcOrd="0" destOrd="3" presId="urn:microsoft.com/office/officeart/2016/7/layout/BasicLinearProcessNumbered"/>
    <dgm:cxn modelId="{89718E4C-8096-4FFF-A85F-4A6AF63D7F94}" type="presOf" srcId="{12821CA6-A3EE-4AF0-AB01-C8BE73521ED6}" destId="{37292AFF-A1A1-421E-BC9C-811F9E0246C6}" srcOrd="1" destOrd="0" presId="urn:microsoft.com/office/officeart/2016/7/layout/BasicLinearProcessNumbered"/>
    <dgm:cxn modelId="{CB639C82-3930-4BA5-A2DB-4314BCD51FB7}" srcId="{8DA1A3A4-30E2-4C47-B617-24BC4ED24863}" destId="{A786A924-DB59-4D1A-8BCA-129506ECC2FA}" srcOrd="1" destOrd="0" parTransId="{F584EB1B-3CDD-4001-9A7F-49791CCF8DCF}" sibTransId="{EC9C1F4D-477E-4FE5-9752-C68636DA9D51}"/>
    <dgm:cxn modelId="{38F64555-9D66-4061-BC0F-D6C694CB08D1}" srcId="{8DA1A3A4-30E2-4C47-B617-24BC4ED24863}" destId="{12821CA6-A3EE-4AF0-AB01-C8BE73521ED6}" srcOrd="0" destOrd="0" parTransId="{BC79EC9D-36B3-4D74-A213-79E00BBDDE00}" sibTransId="{98796B70-7C5C-429A-8958-1F666993A7FF}"/>
    <dgm:cxn modelId="{C5CD37ED-23CC-42B5-AF71-0B6627219555}" type="presOf" srcId="{98796B70-7C5C-429A-8958-1F666993A7FF}" destId="{48A63C69-511A-4E78-A38E-FEC3E9F062A9}" srcOrd="0" destOrd="0" presId="urn:microsoft.com/office/officeart/2016/7/layout/BasicLinearProcessNumbered"/>
    <dgm:cxn modelId="{7AFBD879-C954-4CC7-B0FB-7E4F4706868A}" srcId="{12821CA6-A3EE-4AF0-AB01-C8BE73521ED6}" destId="{DA54B208-A703-4BC7-B9BC-D15E51D5DC1E}" srcOrd="1" destOrd="0" parTransId="{DB36407D-B297-4DEB-86E1-2247BA809EBE}" sibTransId="{CD060854-5EA8-4CFA-8152-464B0F2C4512}"/>
    <dgm:cxn modelId="{DB7E3DE6-9F1F-4868-B5A8-D505BAF43982}" type="presOf" srcId="{A786A924-DB59-4D1A-8BCA-129506ECC2FA}" destId="{09728183-1BCD-4EB6-83E5-013D197047B7}" srcOrd="1" destOrd="0" presId="urn:microsoft.com/office/officeart/2016/7/layout/BasicLinearProcessNumbered"/>
    <dgm:cxn modelId="{757906BA-E8D0-496D-9A70-C92DF5532F06}" type="presOf" srcId="{8DA1A3A4-30E2-4C47-B617-24BC4ED24863}" destId="{A96C1731-B7D1-456B-975E-63F4F91618DF}" srcOrd="0" destOrd="0" presId="urn:microsoft.com/office/officeart/2016/7/layout/BasicLinearProcessNumbered"/>
    <dgm:cxn modelId="{670354E6-1C51-4181-8EBF-D5613BFD1A9D}" type="presOf" srcId="{D1B3841D-487C-493D-BE60-3F33E0696887}" destId="{37292AFF-A1A1-421E-BC9C-811F9E0246C6}" srcOrd="0" destOrd="1" presId="urn:microsoft.com/office/officeart/2016/7/layout/BasicLinearProcessNumbered"/>
    <dgm:cxn modelId="{1DA8D286-046B-4DC5-9A74-D91A39E49320}" type="presOf" srcId="{3C9BBEDE-5ED3-4396-9BE2-707259566792}" destId="{37292AFF-A1A1-421E-BC9C-811F9E0246C6}" srcOrd="0" destOrd="4" presId="urn:microsoft.com/office/officeart/2016/7/layout/BasicLinearProcessNumbered"/>
    <dgm:cxn modelId="{A9D532C7-0469-465D-AE0C-BDEF61C44A2F}" type="presOf" srcId="{12821CA6-A3EE-4AF0-AB01-C8BE73521ED6}" destId="{18F386EE-3979-49A3-A211-684E4D2B7473}" srcOrd="0" destOrd="0" presId="urn:microsoft.com/office/officeart/2016/7/layout/BasicLinearProcessNumbered"/>
    <dgm:cxn modelId="{E4B29DA7-E3DF-45CB-9E96-E69D589BAFE2}" srcId="{12821CA6-A3EE-4AF0-AB01-C8BE73521ED6}" destId="{D1B3841D-487C-493D-BE60-3F33E0696887}" srcOrd="0" destOrd="0" parTransId="{8877384F-8F2D-4937-88AD-83A328E1B891}" sibTransId="{20CC9F0E-F066-44C1-ACBE-4C26C8647133}"/>
    <dgm:cxn modelId="{4F02F1EA-B5B5-4051-BFF4-40C904F488DC}" type="presOf" srcId="{EC9C1F4D-477E-4FE5-9752-C68636DA9D51}" destId="{ABDC9157-5DEA-4A53-8BFA-B795247F76F4}" srcOrd="0" destOrd="0" presId="urn:microsoft.com/office/officeart/2016/7/layout/BasicLinearProcessNumbered"/>
    <dgm:cxn modelId="{B6F1A32B-5197-4174-B607-D6384F667BD6}" type="presOf" srcId="{DA54B208-A703-4BC7-B9BC-D15E51D5DC1E}" destId="{37292AFF-A1A1-421E-BC9C-811F9E0246C6}" srcOrd="0" destOrd="2" presId="urn:microsoft.com/office/officeart/2016/7/layout/BasicLinearProcessNumbered"/>
    <dgm:cxn modelId="{CD97B5A3-E289-43C4-8755-4D0B4153B73C}" type="presParOf" srcId="{A96C1731-B7D1-456B-975E-63F4F91618DF}" destId="{8905F8B1-326A-4CA6-AEE1-7839FC8E5203}" srcOrd="0" destOrd="0" presId="urn:microsoft.com/office/officeart/2016/7/layout/BasicLinearProcessNumbered"/>
    <dgm:cxn modelId="{64A05843-6676-440E-BC41-09493506DD6E}" type="presParOf" srcId="{8905F8B1-326A-4CA6-AEE1-7839FC8E5203}" destId="{18F386EE-3979-49A3-A211-684E4D2B7473}" srcOrd="0" destOrd="0" presId="urn:microsoft.com/office/officeart/2016/7/layout/BasicLinearProcessNumbered"/>
    <dgm:cxn modelId="{0C1A58AE-AB0D-4EF9-A3A2-B55F352CD3AB}" type="presParOf" srcId="{8905F8B1-326A-4CA6-AEE1-7839FC8E5203}" destId="{48A63C69-511A-4E78-A38E-FEC3E9F062A9}" srcOrd="1" destOrd="0" presId="urn:microsoft.com/office/officeart/2016/7/layout/BasicLinearProcessNumbered"/>
    <dgm:cxn modelId="{D42EF63E-3DB4-4780-8F40-1617531DF615}" type="presParOf" srcId="{8905F8B1-326A-4CA6-AEE1-7839FC8E5203}" destId="{7EA31BB7-B2CE-40D4-906D-C6789C01F553}" srcOrd="2" destOrd="0" presId="urn:microsoft.com/office/officeart/2016/7/layout/BasicLinearProcessNumbered"/>
    <dgm:cxn modelId="{C5A0946B-3B00-4A0E-AE6E-7962578684BA}" type="presParOf" srcId="{8905F8B1-326A-4CA6-AEE1-7839FC8E5203}" destId="{37292AFF-A1A1-421E-BC9C-811F9E0246C6}" srcOrd="3" destOrd="0" presId="urn:microsoft.com/office/officeart/2016/7/layout/BasicLinearProcessNumbered"/>
    <dgm:cxn modelId="{7C8351A2-1247-42E1-97D8-D92FDA4436CE}" type="presParOf" srcId="{A96C1731-B7D1-456B-975E-63F4F91618DF}" destId="{F39B3286-34E1-430E-B0B6-A8C8EB6EB9F9}" srcOrd="1" destOrd="0" presId="urn:microsoft.com/office/officeart/2016/7/layout/BasicLinearProcessNumbered"/>
    <dgm:cxn modelId="{93730962-1530-4025-901E-95248E6CB726}" type="presParOf" srcId="{A96C1731-B7D1-456B-975E-63F4F91618DF}" destId="{50F21F85-3442-4F8B-A1CB-750E4DF5B21D}" srcOrd="2" destOrd="0" presId="urn:microsoft.com/office/officeart/2016/7/layout/BasicLinearProcessNumbered"/>
    <dgm:cxn modelId="{8D50152E-A467-4AA3-9691-D3CDFBD1DF1A}" type="presParOf" srcId="{50F21F85-3442-4F8B-A1CB-750E4DF5B21D}" destId="{543C4A44-E890-47FD-8797-91DD49387FEA}" srcOrd="0" destOrd="0" presId="urn:microsoft.com/office/officeart/2016/7/layout/BasicLinearProcessNumbered"/>
    <dgm:cxn modelId="{6545A48D-CA69-492E-B683-71E9DE25B133}" type="presParOf" srcId="{50F21F85-3442-4F8B-A1CB-750E4DF5B21D}" destId="{ABDC9157-5DEA-4A53-8BFA-B795247F76F4}" srcOrd="1" destOrd="0" presId="urn:microsoft.com/office/officeart/2016/7/layout/BasicLinearProcessNumbered"/>
    <dgm:cxn modelId="{1B0B43C2-1E50-4630-BD98-1937BE5E1177}" type="presParOf" srcId="{50F21F85-3442-4F8B-A1CB-750E4DF5B21D}" destId="{C869F275-E569-4CF5-8326-C039775BD701}" srcOrd="2" destOrd="0" presId="urn:microsoft.com/office/officeart/2016/7/layout/BasicLinearProcessNumbered"/>
    <dgm:cxn modelId="{53038EF8-88EE-460E-B94A-462AF8D6E6F4}" type="presParOf" srcId="{50F21F85-3442-4F8B-A1CB-750E4DF5B21D}" destId="{09728183-1BCD-4EB6-83E5-013D197047B7}"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B11108-E4DB-4187-A6BB-2356904A5F96}" type="doc">
      <dgm:prSet loTypeId="urn:microsoft.com/office/officeart/2005/8/layout/hList1" loCatId="list" qsTypeId="urn:microsoft.com/office/officeart/2005/8/quickstyle/simple2" qsCatId="simple" csTypeId="urn:microsoft.com/office/officeart/2005/8/colors/colorful2" csCatId="colorful"/>
      <dgm:spPr/>
      <dgm:t>
        <a:bodyPr/>
        <a:lstStyle/>
        <a:p>
          <a:endParaRPr lang="en-US"/>
        </a:p>
      </dgm:t>
    </dgm:pt>
    <dgm:pt modelId="{B2B63DF0-A415-45FB-801C-B4BFAEEE0E1D}">
      <dgm:prSet/>
      <dgm:spPr/>
      <dgm:t>
        <a:bodyPr/>
        <a:lstStyle/>
        <a:p>
          <a:r>
            <a:rPr lang="en-US"/>
            <a:t>Underpinning all the assessment methods explored previously is effective questioning, which helps to:</a:t>
          </a:r>
        </a:p>
      </dgm:t>
    </dgm:pt>
    <dgm:pt modelId="{A2E3A6A7-FCD1-409E-933D-6AC59DB5943D}" type="parTrans" cxnId="{DBF12834-A8A5-48D0-BBA9-A71830C3C52D}">
      <dgm:prSet/>
      <dgm:spPr/>
      <dgm:t>
        <a:bodyPr/>
        <a:lstStyle/>
        <a:p>
          <a:endParaRPr lang="en-US"/>
        </a:p>
      </dgm:t>
    </dgm:pt>
    <dgm:pt modelId="{C3E0FBC0-B7E1-49F1-95AD-1FCBC7BB958D}" type="sibTrans" cxnId="{DBF12834-A8A5-48D0-BBA9-A71830C3C52D}">
      <dgm:prSet/>
      <dgm:spPr/>
      <dgm:t>
        <a:bodyPr/>
        <a:lstStyle/>
        <a:p>
          <a:endParaRPr lang="en-US"/>
        </a:p>
      </dgm:t>
    </dgm:pt>
    <dgm:pt modelId="{9E72EB3B-DB24-49FA-A1FA-19FB7102722C}">
      <dgm:prSet/>
      <dgm:spPr/>
      <dgm:t>
        <a:bodyPr/>
        <a:lstStyle/>
        <a:p>
          <a:r>
            <a:rPr lang="en-US"/>
            <a:t>understand the students’ thought processes</a:t>
          </a:r>
        </a:p>
      </dgm:t>
    </dgm:pt>
    <dgm:pt modelId="{3480B2F0-9E95-4D48-A36C-EEB012ED77AA}" type="parTrans" cxnId="{A8D6CB12-D69E-4AD4-B820-6E293C907BB2}">
      <dgm:prSet/>
      <dgm:spPr/>
      <dgm:t>
        <a:bodyPr/>
        <a:lstStyle/>
        <a:p>
          <a:endParaRPr lang="en-US"/>
        </a:p>
      </dgm:t>
    </dgm:pt>
    <dgm:pt modelId="{05FDD6E9-D5C2-4606-ACDC-8C105D073785}" type="sibTrans" cxnId="{A8D6CB12-D69E-4AD4-B820-6E293C907BB2}">
      <dgm:prSet/>
      <dgm:spPr/>
      <dgm:t>
        <a:bodyPr/>
        <a:lstStyle/>
        <a:p>
          <a:endParaRPr lang="en-US"/>
        </a:p>
      </dgm:t>
    </dgm:pt>
    <dgm:pt modelId="{A8FF81AD-3E67-43B9-8FC7-7E7DC470A702}">
      <dgm:prSet/>
      <dgm:spPr/>
      <dgm:t>
        <a:bodyPr/>
        <a:lstStyle/>
        <a:p>
          <a:r>
            <a:rPr lang="en-US"/>
            <a:t>assess students’ critical thinking skills and decision-making capabilities</a:t>
          </a:r>
        </a:p>
      </dgm:t>
    </dgm:pt>
    <dgm:pt modelId="{CDFCEBAD-6986-4C39-B3CD-23B3FD349150}" type="parTrans" cxnId="{399524F7-E472-42F7-95DF-2C67FB1F6091}">
      <dgm:prSet/>
      <dgm:spPr/>
      <dgm:t>
        <a:bodyPr/>
        <a:lstStyle/>
        <a:p>
          <a:endParaRPr lang="en-US"/>
        </a:p>
      </dgm:t>
    </dgm:pt>
    <dgm:pt modelId="{8ACA8D91-6686-4B98-92FC-7E0FDCA24FB0}" type="sibTrans" cxnId="{399524F7-E472-42F7-95DF-2C67FB1F6091}">
      <dgm:prSet/>
      <dgm:spPr/>
      <dgm:t>
        <a:bodyPr/>
        <a:lstStyle/>
        <a:p>
          <a:endParaRPr lang="en-US"/>
        </a:p>
      </dgm:t>
    </dgm:pt>
    <dgm:pt modelId="{50F12B96-DB35-4857-97FF-B575E217C6FD}">
      <dgm:prSet/>
      <dgm:spPr/>
      <dgm:t>
        <a:bodyPr/>
        <a:lstStyle/>
        <a:p>
          <a:r>
            <a:rPr lang="en-US"/>
            <a:t>clarify the processes and actions observed</a:t>
          </a:r>
        </a:p>
      </dgm:t>
    </dgm:pt>
    <dgm:pt modelId="{7FF3D443-0443-4E5F-974C-7523E617EBA6}" type="parTrans" cxnId="{6BBA1812-71C2-4335-B0E0-2EE2C009C288}">
      <dgm:prSet/>
      <dgm:spPr/>
      <dgm:t>
        <a:bodyPr/>
        <a:lstStyle/>
        <a:p>
          <a:endParaRPr lang="en-US"/>
        </a:p>
      </dgm:t>
    </dgm:pt>
    <dgm:pt modelId="{F0351C5D-A676-4624-92B8-859E4E53A7A6}" type="sibTrans" cxnId="{6BBA1812-71C2-4335-B0E0-2EE2C009C288}">
      <dgm:prSet/>
      <dgm:spPr/>
      <dgm:t>
        <a:bodyPr/>
        <a:lstStyle/>
        <a:p>
          <a:endParaRPr lang="en-US"/>
        </a:p>
      </dgm:t>
    </dgm:pt>
    <dgm:pt modelId="{E5C04B6C-8502-4B32-9165-D75BF24CAEE6}">
      <dgm:prSet/>
      <dgm:spPr/>
      <dgm:t>
        <a:bodyPr/>
        <a:lstStyle/>
        <a:p>
          <a:r>
            <a:rPr lang="en-US"/>
            <a:t>ascertain understanding of the various components of a care intervention</a:t>
          </a:r>
        </a:p>
      </dgm:t>
    </dgm:pt>
    <dgm:pt modelId="{8C8AD60C-3F02-4DC3-AB53-55E11A60D0E9}" type="parTrans" cxnId="{08FA68A5-39DC-47A5-B111-18B59855F294}">
      <dgm:prSet/>
      <dgm:spPr/>
      <dgm:t>
        <a:bodyPr/>
        <a:lstStyle/>
        <a:p>
          <a:endParaRPr lang="en-US"/>
        </a:p>
      </dgm:t>
    </dgm:pt>
    <dgm:pt modelId="{C46707A7-859A-4712-BD56-331842028E48}" type="sibTrans" cxnId="{08FA68A5-39DC-47A5-B111-18B59855F294}">
      <dgm:prSet/>
      <dgm:spPr/>
      <dgm:t>
        <a:bodyPr/>
        <a:lstStyle/>
        <a:p>
          <a:endParaRPr lang="en-US"/>
        </a:p>
      </dgm:t>
    </dgm:pt>
    <dgm:pt modelId="{D1E0F40F-DDD0-4D69-8A7E-BA50A27B4A65}">
      <dgm:prSet/>
      <dgm:spPr/>
      <dgm:t>
        <a:bodyPr/>
        <a:lstStyle/>
        <a:p>
          <a:r>
            <a:rPr lang="en-US"/>
            <a:t>encourage further reflection.</a:t>
          </a:r>
        </a:p>
      </dgm:t>
    </dgm:pt>
    <dgm:pt modelId="{B93AB338-17A3-4A94-BC9E-0DF1987A1138}" type="parTrans" cxnId="{ED7EFE74-C885-44F7-AE23-4857131CC7E4}">
      <dgm:prSet/>
      <dgm:spPr/>
      <dgm:t>
        <a:bodyPr/>
        <a:lstStyle/>
        <a:p>
          <a:endParaRPr lang="en-US"/>
        </a:p>
      </dgm:t>
    </dgm:pt>
    <dgm:pt modelId="{9746E0AE-7B17-4225-92BB-71CEE5DE42D8}" type="sibTrans" cxnId="{ED7EFE74-C885-44F7-AE23-4857131CC7E4}">
      <dgm:prSet/>
      <dgm:spPr/>
      <dgm:t>
        <a:bodyPr/>
        <a:lstStyle/>
        <a:p>
          <a:endParaRPr lang="en-US"/>
        </a:p>
      </dgm:t>
    </dgm:pt>
    <dgm:pt modelId="{9375E113-3CC2-4892-A6A4-C945CF330499}">
      <dgm:prSet/>
      <dgm:spPr/>
      <dgm:t>
        <a:bodyPr/>
        <a:lstStyle/>
        <a:p>
          <a:r>
            <a:rPr lang="en-US"/>
            <a:t>Carlson et al. (2009) suggest that questioning is the most commonly used form of student–mentor interaction, should be planned carefully in relation to the student’s stage of learning and should not be interrogative or judgmental. Ness (2010, p. 42) identifies key points below when asking students in practice questions to assess their learning:</a:t>
          </a:r>
        </a:p>
      </dgm:t>
    </dgm:pt>
    <dgm:pt modelId="{44D01CB1-525A-48AF-9D16-7FF8B513F18E}" type="parTrans" cxnId="{DC343FD6-F9FE-47CE-95DD-A1A3981D0871}">
      <dgm:prSet/>
      <dgm:spPr/>
      <dgm:t>
        <a:bodyPr/>
        <a:lstStyle/>
        <a:p>
          <a:endParaRPr lang="en-US"/>
        </a:p>
      </dgm:t>
    </dgm:pt>
    <dgm:pt modelId="{19B5A7C7-D6BB-4737-B767-0D4812042634}" type="sibTrans" cxnId="{DC343FD6-F9FE-47CE-95DD-A1A3981D0871}">
      <dgm:prSet/>
      <dgm:spPr/>
      <dgm:t>
        <a:bodyPr/>
        <a:lstStyle/>
        <a:p>
          <a:endParaRPr lang="en-US"/>
        </a:p>
      </dgm:t>
    </dgm:pt>
    <dgm:pt modelId="{0209489A-6523-4A22-A780-A621AC78895B}">
      <dgm:prSet/>
      <dgm:spPr/>
      <dgm:t>
        <a:bodyPr/>
        <a:lstStyle/>
        <a:p>
          <a:r>
            <a:rPr lang="en-US"/>
            <a:t>Do my questions relate to the students learning outcomes?</a:t>
          </a:r>
        </a:p>
      </dgm:t>
    </dgm:pt>
    <dgm:pt modelId="{7075D7AF-5361-49C0-85DD-777991E13F68}" type="parTrans" cxnId="{33A9A4DC-E177-4FB8-A298-2AB24D06BCDC}">
      <dgm:prSet/>
      <dgm:spPr/>
      <dgm:t>
        <a:bodyPr/>
        <a:lstStyle/>
        <a:p>
          <a:endParaRPr lang="en-US"/>
        </a:p>
      </dgm:t>
    </dgm:pt>
    <dgm:pt modelId="{A427486F-6ABF-404E-B42C-F1593703FBDF}" type="sibTrans" cxnId="{33A9A4DC-E177-4FB8-A298-2AB24D06BCDC}">
      <dgm:prSet/>
      <dgm:spPr/>
      <dgm:t>
        <a:bodyPr/>
        <a:lstStyle/>
        <a:p>
          <a:endParaRPr lang="en-US"/>
        </a:p>
      </dgm:t>
    </dgm:pt>
    <dgm:pt modelId="{FE7E4040-95EA-43B8-96DC-4AE81E861D77}">
      <dgm:prSet/>
      <dgm:spPr/>
      <dgm:t>
        <a:bodyPr/>
        <a:lstStyle/>
        <a:p>
          <a:r>
            <a:rPr lang="en-US"/>
            <a:t>Are my questions clear?</a:t>
          </a:r>
        </a:p>
      </dgm:t>
    </dgm:pt>
    <dgm:pt modelId="{485BFFF4-099E-4F39-964A-115EA1EC6A96}" type="parTrans" cxnId="{99E640CE-7FA0-45FB-86B9-172BE7E4C4A1}">
      <dgm:prSet/>
      <dgm:spPr/>
      <dgm:t>
        <a:bodyPr/>
        <a:lstStyle/>
        <a:p>
          <a:endParaRPr lang="en-US"/>
        </a:p>
      </dgm:t>
    </dgm:pt>
    <dgm:pt modelId="{23A0048C-9DAD-4D58-B0B8-855E50F25599}" type="sibTrans" cxnId="{99E640CE-7FA0-45FB-86B9-172BE7E4C4A1}">
      <dgm:prSet/>
      <dgm:spPr/>
      <dgm:t>
        <a:bodyPr/>
        <a:lstStyle/>
        <a:p>
          <a:endParaRPr lang="en-US"/>
        </a:p>
      </dgm:t>
    </dgm:pt>
    <dgm:pt modelId="{B2DF3B73-1C3E-4B3D-9A9D-70301D20C7A2}">
      <dgm:prSet/>
      <dgm:spPr/>
      <dgm:t>
        <a:bodyPr/>
        <a:lstStyle/>
        <a:p>
          <a:r>
            <a:rPr lang="en-US"/>
            <a:t>Do my questions help the student link theory to practice?</a:t>
          </a:r>
        </a:p>
      </dgm:t>
    </dgm:pt>
    <dgm:pt modelId="{4D8BBCF9-977F-4694-88E0-93408A6A35FB}" type="parTrans" cxnId="{9DC0CE11-9B79-4759-8CE2-B272EC19A163}">
      <dgm:prSet/>
      <dgm:spPr/>
      <dgm:t>
        <a:bodyPr/>
        <a:lstStyle/>
        <a:p>
          <a:endParaRPr lang="en-US"/>
        </a:p>
      </dgm:t>
    </dgm:pt>
    <dgm:pt modelId="{96E233A6-438D-4EAC-8075-2FC9872128D3}" type="sibTrans" cxnId="{9DC0CE11-9B79-4759-8CE2-B272EC19A163}">
      <dgm:prSet/>
      <dgm:spPr/>
      <dgm:t>
        <a:bodyPr/>
        <a:lstStyle/>
        <a:p>
          <a:endParaRPr lang="en-US"/>
        </a:p>
      </dgm:t>
    </dgm:pt>
    <dgm:pt modelId="{61902CD8-8A40-4C91-9E96-9AB5A4B3450B}">
      <dgm:prSet/>
      <dgm:spPr/>
      <dgm:t>
        <a:bodyPr/>
        <a:lstStyle/>
        <a:p>
          <a:r>
            <a:rPr lang="en-US"/>
            <a:t>Are my questions at the appropriate academic level for the student?</a:t>
          </a:r>
        </a:p>
      </dgm:t>
    </dgm:pt>
    <dgm:pt modelId="{39BF6357-28AC-4CD3-8259-9FD7521143D7}" type="parTrans" cxnId="{D1816693-D99E-426E-8BA1-53864DE59284}">
      <dgm:prSet/>
      <dgm:spPr/>
      <dgm:t>
        <a:bodyPr/>
        <a:lstStyle/>
        <a:p>
          <a:endParaRPr lang="en-US"/>
        </a:p>
      </dgm:t>
    </dgm:pt>
    <dgm:pt modelId="{A08892AA-D84A-43FD-B920-9C10852D2BC2}" type="sibTrans" cxnId="{D1816693-D99E-426E-8BA1-53864DE59284}">
      <dgm:prSet/>
      <dgm:spPr/>
      <dgm:t>
        <a:bodyPr/>
        <a:lstStyle/>
        <a:p>
          <a:endParaRPr lang="en-US"/>
        </a:p>
      </dgm:t>
    </dgm:pt>
    <dgm:pt modelId="{D18A081E-75F6-4230-9F49-54053DC8E758}">
      <dgm:prSet/>
      <dgm:spPr/>
      <dgm:t>
        <a:bodyPr/>
        <a:lstStyle/>
        <a:p>
          <a:r>
            <a:rPr lang="en-US"/>
            <a:t>Are my questions seen as threatening?</a:t>
          </a:r>
        </a:p>
      </dgm:t>
    </dgm:pt>
    <dgm:pt modelId="{1A20BF2E-F9DF-4AC8-9DCF-1827F9D2940E}" type="parTrans" cxnId="{84E317D5-C13C-4795-B8A7-DED5188C5E4E}">
      <dgm:prSet/>
      <dgm:spPr/>
      <dgm:t>
        <a:bodyPr/>
        <a:lstStyle/>
        <a:p>
          <a:endParaRPr lang="en-US"/>
        </a:p>
      </dgm:t>
    </dgm:pt>
    <dgm:pt modelId="{52C22B68-CB35-4F78-B012-34894E56D929}" type="sibTrans" cxnId="{84E317D5-C13C-4795-B8A7-DED5188C5E4E}">
      <dgm:prSet/>
      <dgm:spPr/>
      <dgm:t>
        <a:bodyPr/>
        <a:lstStyle/>
        <a:p>
          <a:endParaRPr lang="en-US"/>
        </a:p>
      </dgm:t>
    </dgm:pt>
    <dgm:pt modelId="{05167A05-AF69-4333-AF89-1D0DF76D7398}">
      <dgm:prSet/>
      <dgm:spPr/>
      <dgm:t>
        <a:bodyPr/>
        <a:lstStyle/>
        <a:p>
          <a:r>
            <a:rPr lang="en-US"/>
            <a:t>Am I asking too many questions at once?</a:t>
          </a:r>
        </a:p>
      </dgm:t>
    </dgm:pt>
    <dgm:pt modelId="{F29F845A-EDDE-4AD4-949C-5F1AA1C523DB}" type="parTrans" cxnId="{59E861AE-D92E-4542-9A40-7FB3F68A27F9}">
      <dgm:prSet/>
      <dgm:spPr/>
      <dgm:t>
        <a:bodyPr/>
        <a:lstStyle/>
        <a:p>
          <a:endParaRPr lang="en-US"/>
        </a:p>
      </dgm:t>
    </dgm:pt>
    <dgm:pt modelId="{C002BDC8-A4C4-4985-A949-A7001126CB32}" type="sibTrans" cxnId="{59E861AE-D92E-4542-9A40-7FB3F68A27F9}">
      <dgm:prSet/>
      <dgm:spPr/>
      <dgm:t>
        <a:bodyPr/>
        <a:lstStyle/>
        <a:p>
          <a:endParaRPr lang="en-US"/>
        </a:p>
      </dgm:t>
    </dgm:pt>
    <dgm:pt modelId="{B1366DA9-2FA1-4D9C-AEA0-26F7B9B8A307}">
      <dgm:prSet/>
      <dgm:spPr/>
      <dgm:t>
        <a:bodyPr/>
        <a:lstStyle/>
        <a:p>
          <a:r>
            <a:rPr lang="en-US"/>
            <a:t>Am I asking questions in an appropriate place?</a:t>
          </a:r>
        </a:p>
      </dgm:t>
    </dgm:pt>
    <dgm:pt modelId="{AEBEA23E-1197-4534-9C33-7D93375F4B9E}" type="parTrans" cxnId="{CB6EDAB4-1AB0-4740-B917-EF78DC7421F8}">
      <dgm:prSet/>
      <dgm:spPr/>
      <dgm:t>
        <a:bodyPr/>
        <a:lstStyle/>
        <a:p>
          <a:endParaRPr lang="en-US"/>
        </a:p>
      </dgm:t>
    </dgm:pt>
    <dgm:pt modelId="{60DC174F-CC8B-4824-998E-30A4C7BB993A}" type="sibTrans" cxnId="{CB6EDAB4-1AB0-4740-B917-EF78DC7421F8}">
      <dgm:prSet/>
      <dgm:spPr/>
      <dgm:t>
        <a:bodyPr/>
        <a:lstStyle/>
        <a:p>
          <a:endParaRPr lang="en-US"/>
        </a:p>
      </dgm:t>
    </dgm:pt>
    <dgm:pt modelId="{3AE62F30-42BC-4CAC-8CFD-137B35D02F34}">
      <dgm:prSet/>
      <dgm:spPr/>
      <dgm:t>
        <a:bodyPr/>
        <a:lstStyle/>
        <a:p>
          <a:r>
            <a:rPr lang="en-US"/>
            <a:t>Am I asking questions at an appropriate time?</a:t>
          </a:r>
        </a:p>
      </dgm:t>
    </dgm:pt>
    <dgm:pt modelId="{F52712F1-2E03-41FB-BFF2-726536A24046}" type="parTrans" cxnId="{C8F18778-E108-425D-9DF1-BFFBD66DBED0}">
      <dgm:prSet/>
      <dgm:spPr/>
      <dgm:t>
        <a:bodyPr/>
        <a:lstStyle/>
        <a:p>
          <a:endParaRPr lang="en-US"/>
        </a:p>
      </dgm:t>
    </dgm:pt>
    <dgm:pt modelId="{D140E4CC-4374-4297-921F-007675AFE460}" type="sibTrans" cxnId="{C8F18778-E108-425D-9DF1-BFFBD66DBED0}">
      <dgm:prSet/>
      <dgm:spPr/>
      <dgm:t>
        <a:bodyPr/>
        <a:lstStyle/>
        <a:p>
          <a:endParaRPr lang="en-US"/>
        </a:p>
      </dgm:t>
    </dgm:pt>
    <dgm:pt modelId="{D15E2D68-5A02-4193-A1F7-0A16D478C308}">
      <dgm:prSet/>
      <dgm:spPr/>
      <dgm:t>
        <a:bodyPr/>
        <a:lstStyle/>
        <a:p>
          <a:r>
            <a:rPr lang="en-US"/>
            <a:t>Do I listen to the student’s response?</a:t>
          </a:r>
        </a:p>
      </dgm:t>
    </dgm:pt>
    <dgm:pt modelId="{70E030FE-9570-407F-9EA9-F8FCFCD9ED42}" type="parTrans" cxnId="{54B4E224-28AD-4D1B-BDA4-5ECF7EF66192}">
      <dgm:prSet/>
      <dgm:spPr/>
      <dgm:t>
        <a:bodyPr/>
        <a:lstStyle/>
        <a:p>
          <a:endParaRPr lang="en-US"/>
        </a:p>
      </dgm:t>
    </dgm:pt>
    <dgm:pt modelId="{6EC984E0-81F0-4CA3-A8D4-92FA90089EAE}" type="sibTrans" cxnId="{54B4E224-28AD-4D1B-BDA4-5ECF7EF66192}">
      <dgm:prSet/>
      <dgm:spPr/>
      <dgm:t>
        <a:bodyPr/>
        <a:lstStyle/>
        <a:p>
          <a:endParaRPr lang="en-US"/>
        </a:p>
      </dgm:t>
    </dgm:pt>
    <dgm:pt modelId="{9ACB5A39-4901-4534-A7F6-1D5FD6BD17EB}" type="pres">
      <dgm:prSet presAssocID="{B7B11108-E4DB-4187-A6BB-2356904A5F96}" presName="Name0" presStyleCnt="0">
        <dgm:presLayoutVars>
          <dgm:dir/>
          <dgm:animLvl val="lvl"/>
          <dgm:resizeHandles val="exact"/>
        </dgm:presLayoutVars>
      </dgm:prSet>
      <dgm:spPr/>
      <dgm:t>
        <a:bodyPr/>
        <a:lstStyle/>
        <a:p>
          <a:endParaRPr lang="en-US"/>
        </a:p>
      </dgm:t>
    </dgm:pt>
    <dgm:pt modelId="{F8409EDE-0F96-463C-828B-DC9D740A18D0}" type="pres">
      <dgm:prSet presAssocID="{B2B63DF0-A415-45FB-801C-B4BFAEEE0E1D}" presName="composite" presStyleCnt="0"/>
      <dgm:spPr/>
    </dgm:pt>
    <dgm:pt modelId="{21BE1362-682D-47D7-94C6-066D8FA57A5D}" type="pres">
      <dgm:prSet presAssocID="{B2B63DF0-A415-45FB-801C-B4BFAEEE0E1D}" presName="parTx" presStyleLbl="alignNode1" presStyleIdx="0" presStyleCnt="2">
        <dgm:presLayoutVars>
          <dgm:chMax val="0"/>
          <dgm:chPref val="0"/>
          <dgm:bulletEnabled val="1"/>
        </dgm:presLayoutVars>
      </dgm:prSet>
      <dgm:spPr/>
      <dgm:t>
        <a:bodyPr/>
        <a:lstStyle/>
        <a:p>
          <a:endParaRPr lang="en-US"/>
        </a:p>
      </dgm:t>
    </dgm:pt>
    <dgm:pt modelId="{D319675F-4EF6-4006-B485-A89E457571B4}" type="pres">
      <dgm:prSet presAssocID="{B2B63DF0-A415-45FB-801C-B4BFAEEE0E1D}" presName="desTx" presStyleLbl="alignAccFollowNode1" presStyleIdx="0" presStyleCnt="2">
        <dgm:presLayoutVars>
          <dgm:bulletEnabled val="1"/>
        </dgm:presLayoutVars>
      </dgm:prSet>
      <dgm:spPr/>
      <dgm:t>
        <a:bodyPr/>
        <a:lstStyle/>
        <a:p>
          <a:endParaRPr lang="en-US"/>
        </a:p>
      </dgm:t>
    </dgm:pt>
    <dgm:pt modelId="{57A4BF9F-24C9-4F30-B3EC-E53DD1712150}" type="pres">
      <dgm:prSet presAssocID="{C3E0FBC0-B7E1-49F1-95AD-1FCBC7BB958D}" presName="space" presStyleCnt="0"/>
      <dgm:spPr/>
    </dgm:pt>
    <dgm:pt modelId="{F257BE18-96C6-47D1-BF0C-D6C6766E8917}" type="pres">
      <dgm:prSet presAssocID="{9375E113-3CC2-4892-A6A4-C945CF330499}" presName="composite" presStyleCnt="0"/>
      <dgm:spPr/>
    </dgm:pt>
    <dgm:pt modelId="{E12E09D0-1D23-456E-BA41-0CEED3372C66}" type="pres">
      <dgm:prSet presAssocID="{9375E113-3CC2-4892-A6A4-C945CF330499}" presName="parTx" presStyleLbl="alignNode1" presStyleIdx="1" presStyleCnt="2">
        <dgm:presLayoutVars>
          <dgm:chMax val="0"/>
          <dgm:chPref val="0"/>
          <dgm:bulletEnabled val="1"/>
        </dgm:presLayoutVars>
      </dgm:prSet>
      <dgm:spPr/>
      <dgm:t>
        <a:bodyPr/>
        <a:lstStyle/>
        <a:p>
          <a:endParaRPr lang="en-US"/>
        </a:p>
      </dgm:t>
    </dgm:pt>
    <dgm:pt modelId="{AB8A2FC8-A6B5-4FF5-AA8F-6A4EFAD589D1}" type="pres">
      <dgm:prSet presAssocID="{9375E113-3CC2-4892-A6A4-C945CF330499}" presName="desTx" presStyleLbl="alignAccFollowNode1" presStyleIdx="1" presStyleCnt="2">
        <dgm:presLayoutVars>
          <dgm:bulletEnabled val="1"/>
        </dgm:presLayoutVars>
      </dgm:prSet>
      <dgm:spPr/>
      <dgm:t>
        <a:bodyPr/>
        <a:lstStyle/>
        <a:p>
          <a:endParaRPr lang="en-US"/>
        </a:p>
      </dgm:t>
    </dgm:pt>
  </dgm:ptLst>
  <dgm:cxnLst>
    <dgm:cxn modelId="{34C75437-38CA-4B75-B37A-E9CF3EE88C5F}" type="presOf" srcId="{B2DF3B73-1C3E-4B3D-9A9D-70301D20C7A2}" destId="{AB8A2FC8-A6B5-4FF5-AA8F-6A4EFAD589D1}" srcOrd="0" destOrd="2" presId="urn:microsoft.com/office/officeart/2005/8/layout/hList1"/>
    <dgm:cxn modelId="{08FA68A5-39DC-47A5-B111-18B59855F294}" srcId="{B2B63DF0-A415-45FB-801C-B4BFAEEE0E1D}" destId="{E5C04B6C-8502-4B32-9165-D75BF24CAEE6}" srcOrd="3" destOrd="0" parTransId="{8C8AD60C-3F02-4DC3-AB53-55E11A60D0E9}" sibTransId="{C46707A7-859A-4712-BD56-331842028E48}"/>
    <dgm:cxn modelId="{28C63046-F9DA-4495-AF97-A7A1D95168B5}" type="presOf" srcId="{B2B63DF0-A415-45FB-801C-B4BFAEEE0E1D}" destId="{21BE1362-682D-47D7-94C6-066D8FA57A5D}" srcOrd="0" destOrd="0" presId="urn:microsoft.com/office/officeart/2005/8/layout/hList1"/>
    <dgm:cxn modelId="{84E317D5-C13C-4795-B8A7-DED5188C5E4E}" srcId="{9375E113-3CC2-4892-A6A4-C945CF330499}" destId="{D18A081E-75F6-4230-9F49-54053DC8E758}" srcOrd="4" destOrd="0" parTransId="{1A20BF2E-F9DF-4AC8-9DCF-1827F9D2940E}" sibTransId="{52C22B68-CB35-4F78-B012-34894E56D929}"/>
    <dgm:cxn modelId="{A8D6CB12-D69E-4AD4-B820-6E293C907BB2}" srcId="{B2B63DF0-A415-45FB-801C-B4BFAEEE0E1D}" destId="{9E72EB3B-DB24-49FA-A1FA-19FB7102722C}" srcOrd="0" destOrd="0" parTransId="{3480B2F0-9E95-4D48-A36C-EEB012ED77AA}" sibTransId="{05FDD6E9-D5C2-4606-ACDC-8C105D073785}"/>
    <dgm:cxn modelId="{84F46077-DC56-423F-81CC-4410D26AF184}" type="presOf" srcId="{9375E113-3CC2-4892-A6A4-C945CF330499}" destId="{E12E09D0-1D23-456E-BA41-0CEED3372C66}" srcOrd="0" destOrd="0" presId="urn:microsoft.com/office/officeart/2005/8/layout/hList1"/>
    <dgm:cxn modelId="{9DC0CE11-9B79-4759-8CE2-B272EC19A163}" srcId="{9375E113-3CC2-4892-A6A4-C945CF330499}" destId="{B2DF3B73-1C3E-4B3D-9A9D-70301D20C7A2}" srcOrd="2" destOrd="0" parTransId="{4D8BBCF9-977F-4694-88E0-93408A6A35FB}" sibTransId="{96E233A6-438D-4EAC-8075-2FC9872128D3}"/>
    <dgm:cxn modelId="{ED7EFE74-C885-44F7-AE23-4857131CC7E4}" srcId="{B2B63DF0-A415-45FB-801C-B4BFAEEE0E1D}" destId="{D1E0F40F-DDD0-4D69-8A7E-BA50A27B4A65}" srcOrd="4" destOrd="0" parTransId="{B93AB338-17A3-4A94-BC9E-0DF1987A1138}" sibTransId="{9746E0AE-7B17-4225-92BB-71CEE5DE42D8}"/>
    <dgm:cxn modelId="{DD46CA04-FD6E-4513-879B-D0F85453472E}" type="presOf" srcId="{3AE62F30-42BC-4CAC-8CFD-137B35D02F34}" destId="{AB8A2FC8-A6B5-4FF5-AA8F-6A4EFAD589D1}" srcOrd="0" destOrd="7" presId="urn:microsoft.com/office/officeart/2005/8/layout/hList1"/>
    <dgm:cxn modelId="{751FD8C4-159C-4CDA-8580-673D7142CDE3}" type="presOf" srcId="{E5C04B6C-8502-4B32-9165-D75BF24CAEE6}" destId="{D319675F-4EF6-4006-B485-A89E457571B4}" srcOrd="0" destOrd="3" presId="urn:microsoft.com/office/officeart/2005/8/layout/hList1"/>
    <dgm:cxn modelId="{D0A15C6D-AF34-4716-9DD8-BEECA5A03C32}" type="presOf" srcId="{D15E2D68-5A02-4193-A1F7-0A16D478C308}" destId="{AB8A2FC8-A6B5-4FF5-AA8F-6A4EFAD589D1}" srcOrd="0" destOrd="8" presId="urn:microsoft.com/office/officeart/2005/8/layout/hList1"/>
    <dgm:cxn modelId="{CB6EDAB4-1AB0-4740-B917-EF78DC7421F8}" srcId="{9375E113-3CC2-4892-A6A4-C945CF330499}" destId="{B1366DA9-2FA1-4D9C-AEA0-26F7B9B8A307}" srcOrd="6" destOrd="0" parTransId="{AEBEA23E-1197-4534-9C33-7D93375F4B9E}" sibTransId="{60DC174F-CC8B-4824-998E-30A4C7BB993A}"/>
    <dgm:cxn modelId="{54B4E224-28AD-4D1B-BDA4-5ECF7EF66192}" srcId="{9375E113-3CC2-4892-A6A4-C945CF330499}" destId="{D15E2D68-5A02-4193-A1F7-0A16D478C308}" srcOrd="8" destOrd="0" parTransId="{70E030FE-9570-407F-9EA9-F8FCFCD9ED42}" sibTransId="{6EC984E0-81F0-4CA3-A8D4-92FA90089EAE}"/>
    <dgm:cxn modelId="{33A9A4DC-E177-4FB8-A298-2AB24D06BCDC}" srcId="{9375E113-3CC2-4892-A6A4-C945CF330499}" destId="{0209489A-6523-4A22-A780-A621AC78895B}" srcOrd="0" destOrd="0" parTransId="{7075D7AF-5361-49C0-85DD-777991E13F68}" sibTransId="{A427486F-6ABF-404E-B42C-F1593703FBDF}"/>
    <dgm:cxn modelId="{DC343FD6-F9FE-47CE-95DD-A1A3981D0871}" srcId="{B7B11108-E4DB-4187-A6BB-2356904A5F96}" destId="{9375E113-3CC2-4892-A6A4-C945CF330499}" srcOrd="1" destOrd="0" parTransId="{44D01CB1-525A-48AF-9D16-7FF8B513F18E}" sibTransId="{19B5A7C7-D6BB-4737-B767-0D4812042634}"/>
    <dgm:cxn modelId="{705EC7EA-606B-420E-8385-67B79975DA97}" type="presOf" srcId="{50F12B96-DB35-4857-97FF-B575E217C6FD}" destId="{D319675F-4EF6-4006-B485-A89E457571B4}" srcOrd="0" destOrd="2" presId="urn:microsoft.com/office/officeart/2005/8/layout/hList1"/>
    <dgm:cxn modelId="{B5D0982E-17EB-49D3-944B-AD2859E451FC}" type="presOf" srcId="{B1366DA9-2FA1-4D9C-AEA0-26F7B9B8A307}" destId="{AB8A2FC8-A6B5-4FF5-AA8F-6A4EFAD589D1}" srcOrd="0" destOrd="6" presId="urn:microsoft.com/office/officeart/2005/8/layout/hList1"/>
    <dgm:cxn modelId="{75843390-EEE3-456F-884A-D54F9DEA31F2}" type="presOf" srcId="{B7B11108-E4DB-4187-A6BB-2356904A5F96}" destId="{9ACB5A39-4901-4534-A7F6-1D5FD6BD17EB}" srcOrd="0" destOrd="0" presId="urn:microsoft.com/office/officeart/2005/8/layout/hList1"/>
    <dgm:cxn modelId="{399524F7-E472-42F7-95DF-2C67FB1F6091}" srcId="{B2B63DF0-A415-45FB-801C-B4BFAEEE0E1D}" destId="{A8FF81AD-3E67-43B9-8FC7-7E7DC470A702}" srcOrd="1" destOrd="0" parTransId="{CDFCEBAD-6986-4C39-B3CD-23B3FD349150}" sibTransId="{8ACA8D91-6686-4B98-92FC-7E0FDCA24FB0}"/>
    <dgm:cxn modelId="{CC4AA6D0-73DC-4EE9-9F61-BC6C8FB7B8A8}" type="presOf" srcId="{61902CD8-8A40-4C91-9E96-9AB5A4B3450B}" destId="{AB8A2FC8-A6B5-4FF5-AA8F-6A4EFAD589D1}" srcOrd="0" destOrd="3" presId="urn:microsoft.com/office/officeart/2005/8/layout/hList1"/>
    <dgm:cxn modelId="{81B1922E-2BE3-4B6A-9618-1B151109FDC3}" type="presOf" srcId="{D1E0F40F-DDD0-4D69-8A7E-BA50A27B4A65}" destId="{D319675F-4EF6-4006-B485-A89E457571B4}" srcOrd="0" destOrd="4" presId="urn:microsoft.com/office/officeart/2005/8/layout/hList1"/>
    <dgm:cxn modelId="{DBF12834-A8A5-48D0-BBA9-A71830C3C52D}" srcId="{B7B11108-E4DB-4187-A6BB-2356904A5F96}" destId="{B2B63DF0-A415-45FB-801C-B4BFAEEE0E1D}" srcOrd="0" destOrd="0" parTransId="{A2E3A6A7-FCD1-409E-933D-6AC59DB5943D}" sibTransId="{C3E0FBC0-B7E1-49F1-95AD-1FCBC7BB958D}"/>
    <dgm:cxn modelId="{65F2AAE9-D9B7-48CA-86DA-F1166D0193D1}" type="presOf" srcId="{D18A081E-75F6-4230-9F49-54053DC8E758}" destId="{AB8A2FC8-A6B5-4FF5-AA8F-6A4EFAD589D1}" srcOrd="0" destOrd="4" presId="urn:microsoft.com/office/officeart/2005/8/layout/hList1"/>
    <dgm:cxn modelId="{C8F18778-E108-425D-9DF1-BFFBD66DBED0}" srcId="{9375E113-3CC2-4892-A6A4-C945CF330499}" destId="{3AE62F30-42BC-4CAC-8CFD-137B35D02F34}" srcOrd="7" destOrd="0" parTransId="{F52712F1-2E03-41FB-BFF2-726536A24046}" sibTransId="{D140E4CC-4374-4297-921F-007675AFE460}"/>
    <dgm:cxn modelId="{9B35D998-078A-43C5-91F1-E0F41B258547}" type="presOf" srcId="{A8FF81AD-3E67-43B9-8FC7-7E7DC470A702}" destId="{D319675F-4EF6-4006-B485-A89E457571B4}" srcOrd="0" destOrd="1" presId="urn:microsoft.com/office/officeart/2005/8/layout/hList1"/>
    <dgm:cxn modelId="{D1816693-D99E-426E-8BA1-53864DE59284}" srcId="{9375E113-3CC2-4892-A6A4-C945CF330499}" destId="{61902CD8-8A40-4C91-9E96-9AB5A4B3450B}" srcOrd="3" destOrd="0" parTransId="{39BF6357-28AC-4CD3-8259-9FD7521143D7}" sibTransId="{A08892AA-D84A-43FD-B920-9C10852D2BC2}"/>
    <dgm:cxn modelId="{77095EAE-4468-49FE-B9C5-A0CF8FB4C261}" type="presOf" srcId="{0209489A-6523-4A22-A780-A621AC78895B}" destId="{AB8A2FC8-A6B5-4FF5-AA8F-6A4EFAD589D1}" srcOrd="0" destOrd="0" presId="urn:microsoft.com/office/officeart/2005/8/layout/hList1"/>
    <dgm:cxn modelId="{CDB96704-D3E2-41DD-BA43-05BAAAAF7B6E}" type="presOf" srcId="{9E72EB3B-DB24-49FA-A1FA-19FB7102722C}" destId="{D319675F-4EF6-4006-B485-A89E457571B4}" srcOrd="0" destOrd="0" presId="urn:microsoft.com/office/officeart/2005/8/layout/hList1"/>
    <dgm:cxn modelId="{99E640CE-7FA0-45FB-86B9-172BE7E4C4A1}" srcId="{9375E113-3CC2-4892-A6A4-C945CF330499}" destId="{FE7E4040-95EA-43B8-96DC-4AE81E861D77}" srcOrd="1" destOrd="0" parTransId="{485BFFF4-099E-4F39-964A-115EA1EC6A96}" sibTransId="{23A0048C-9DAD-4D58-B0B8-855E50F25599}"/>
    <dgm:cxn modelId="{59E861AE-D92E-4542-9A40-7FB3F68A27F9}" srcId="{9375E113-3CC2-4892-A6A4-C945CF330499}" destId="{05167A05-AF69-4333-AF89-1D0DF76D7398}" srcOrd="5" destOrd="0" parTransId="{F29F845A-EDDE-4AD4-949C-5F1AA1C523DB}" sibTransId="{C002BDC8-A4C4-4985-A949-A7001126CB32}"/>
    <dgm:cxn modelId="{73B3CE3E-9221-4FD7-AB79-4A7D3B539C69}" type="presOf" srcId="{05167A05-AF69-4333-AF89-1D0DF76D7398}" destId="{AB8A2FC8-A6B5-4FF5-AA8F-6A4EFAD589D1}" srcOrd="0" destOrd="5" presId="urn:microsoft.com/office/officeart/2005/8/layout/hList1"/>
    <dgm:cxn modelId="{AE1F2428-ABDB-48B7-9C8B-5CCAA99DA7F3}" type="presOf" srcId="{FE7E4040-95EA-43B8-96DC-4AE81E861D77}" destId="{AB8A2FC8-A6B5-4FF5-AA8F-6A4EFAD589D1}" srcOrd="0" destOrd="1" presId="urn:microsoft.com/office/officeart/2005/8/layout/hList1"/>
    <dgm:cxn modelId="{6BBA1812-71C2-4335-B0E0-2EE2C009C288}" srcId="{B2B63DF0-A415-45FB-801C-B4BFAEEE0E1D}" destId="{50F12B96-DB35-4857-97FF-B575E217C6FD}" srcOrd="2" destOrd="0" parTransId="{7FF3D443-0443-4E5F-974C-7523E617EBA6}" sibTransId="{F0351C5D-A676-4624-92B8-859E4E53A7A6}"/>
    <dgm:cxn modelId="{6182CFC6-D9ED-417F-A893-39DF6B1890CF}" type="presParOf" srcId="{9ACB5A39-4901-4534-A7F6-1D5FD6BD17EB}" destId="{F8409EDE-0F96-463C-828B-DC9D740A18D0}" srcOrd="0" destOrd="0" presId="urn:microsoft.com/office/officeart/2005/8/layout/hList1"/>
    <dgm:cxn modelId="{F2EDA60F-B544-4270-8118-209370FBEB41}" type="presParOf" srcId="{F8409EDE-0F96-463C-828B-DC9D740A18D0}" destId="{21BE1362-682D-47D7-94C6-066D8FA57A5D}" srcOrd="0" destOrd="0" presId="urn:microsoft.com/office/officeart/2005/8/layout/hList1"/>
    <dgm:cxn modelId="{6FAC4D20-386B-430B-A2A6-3112263B222C}" type="presParOf" srcId="{F8409EDE-0F96-463C-828B-DC9D740A18D0}" destId="{D319675F-4EF6-4006-B485-A89E457571B4}" srcOrd="1" destOrd="0" presId="urn:microsoft.com/office/officeart/2005/8/layout/hList1"/>
    <dgm:cxn modelId="{22AC4B9F-B1D4-4CC9-90C9-9E5537F80365}" type="presParOf" srcId="{9ACB5A39-4901-4534-A7F6-1D5FD6BD17EB}" destId="{57A4BF9F-24C9-4F30-B3EC-E53DD1712150}" srcOrd="1" destOrd="0" presId="urn:microsoft.com/office/officeart/2005/8/layout/hList1"/>
    <dgm:cxn modelId="{4F17A2BC-CEA8-451E-80CA-632CDCF26E54}" type="presParOf" srcId="{9ACB5A39-4901-4534-A7F6-1D5FD6BD17EB}" destId="{F257BE18-96C6-47D1-BF0C-D6C6766E8917}" srcOrd="2" destOrd="0" presId="urn:microsoft.com/office/officeart/2005/8/layout/hList1"/>
    <dgm:cxn modelId="{D1705A84-DF64-4583-A574-462D29991E8A}" type="presParOf" srcId="{F257BE18-96C6-47D1-BF0C-D6C6766E8917}" destId="{E12E09D0-1D23-456E-BA41-0CEED3372C66}" srcOrd="0" destOrd="0" presId="urn:microsoft.com/office/officeart/2005/8/layout/hList1"/>
    <dgm:cxn modelId="{F507DFF3-E47D-497F-BE8F-4007BCD8BDE6}" type="presParOf" srcId="{F257BE18-96C6-47D1-BF0C-D6C6766E8917}" destId="{AB8A2FC8-A6B5-4FF5-AA8F-6A4EFAD589D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842187-472B-4717-92D6-30D14846857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9CCF854-ADAD-4117-8057-26B6DD63C8C4}">
      <dgm:prSet phldrT="[Text]"/>
      <dgm:spPr/>
      <dgm:t>
        <a:bodyPr/>
        <a:lstStyle/>
        <a:p>
          <a:r>
            <a:rPr lang="en-US"/>
            <a:t>Goals – where do you see yourself, what do you want to do?</a:t>
          </a:r>
        </a:p>
      </dgm:t>
    </dgm:pt>
    <dgm:pt modelId="{B377A4F9-A589-4E9F-A648-6C38B09976B3}" type="parTrans" cxnId="{330430E4-4DD2-4B02-B26A-3D2CBE09EF3D}">
      <dgm:prSet/>
      <dgm:spPr/>
      <dgm:t>
        <a:bodyPr/>
        <a:lstStyle/>
        <a:p>
          <a:endParaRPr lang="en-US"/>
        </a:p>
      </dgm:t>
    </dgm:pt>
    <dgm:pt modelId="{0DD9F58B-A2E0-49AE-A2A5-CFE3F9822CF4}" type="sibTrans" cxnId="{330430E4-4DD2-4B02-B26A-3D2CBE09EF3D}">
      <dgm:prSet/>
      <dgm:spPr/>
      <dgm:t>
        <a:bodyPr/>
        <a:lstStyle/>
        <a:p>
          <a:endParaRPr lang="en-US"/>
        </a:p>
      </dgm:t>
    </dgm:pt>
    <dgm:pt modelId="{BFD1046F-BEAB-4B63-9F74-48CA102420C8}">
      <dgm:prSet phldrT="[Text]"/>
      <dgm:spPr/>
      <dgm:t>
        <a:bodyPr/>
        <a:lstStyle/>
        <a:p>
          <a:r>
            <a:rPr lang="en-US"/>
            <a:t>What is the reality of the situation?</a:t>
          </a:r>
        </a:p>
      </dgm:t>
    </dgm:pt>
    <dgm:pt modelId="{ED0F0F46-91B0-44E4-B2DD-B80FB02A712B}" type="parTrans" cxnId="{F74996F9-F542-40A8-AA26-0A141DC4B036}">
      <dgm:prSet/>
      <dgm:spPr/>
      <dgm:t>
        <a:bodyPr/>
        <a:lstStyle/>
        <a:p>
          <a:endParaRPr lang="en-US"/>
        </a:p>
      </dgm:t>
    </dgm:pt>
    <dgm:pt modelId="{64BE9E07-B70D-4A0C-8985-1C72C7AAF8BA}" type="sibTrans" cxnId="{F74996F9-F542-40A8-AA26-0A141DC4B036}">
      <dgm:prSet/>
      <dgm:spPr/>
      <dgm:t>
        <a:bodyPr/>
        <a:lstStyle/>
        <a:p>
          <a:endParaRPr lang="en-US"/>
        </a:p>
      </dgm:t>
    </dgm:pt>
    <dgm:pt modelId="{656E873E-04E7-4CDF-8E17-40B94948FA41}">
      <dgm:prSet phldrT="[Text]"/>
      <dgm:spPr/>
      <dgm:t>
        <a:bodyPr/>
        <a:lstStyle/>
        <a:p>
          <a:r>
            <a:rPr lang="en-US"/>
            <a:t>What are the opportunities available to achieve these goals?</a:t>
          </a:r>
        </a:p>
      </dgm:t>
    </dgm:pt>
    <dgm:pt modelId="{73E1C968-3E13-4F5D-B647-08F8AFC88532}" type="parTrans" cxnId="{FFC95D4A-9190-4E82-8309-F54F9480EEC2}">
      <dgm:prSet/>
      <dgm:spPr/>
      <dgm:t>
        <a:bodyPr/>
        <a:lstStyle/>
        <a:p>
          <a:endParaRPr lang="en-US"/>
        </a:p>
      </dgm:t>
    </dgm:pt>
    <dgm:pt modelId="{216DD567-396B-4898-A9E3-EBED9197FF6D}" type="sibTrans" cxnId="{FFC95D4A-9190-4E82-8309-F54F9480EEC2}">
      <dgm:prSet/>
      <dgm:spPr/>
      <dgm:t>
        <a:bodyPr/>
        <a:lstStyle/>
        <a:p>
          <a:endParaRPr lang="en-US"/>
        </a:p>
      </dgm:t>
    </dgm:pt>
    <dgm:pt modelId="{37246F6B-AE0B-4259-8BFF-EAED2697819F}">
      <dgm:prSet phldrT="[Text]"/>
      <dgm:spPr/>
      <dgm:t>
        <a:bodyPr/>
        <a:lstStyle/>
        <a:p>
          <a:r>
            <a:rPr lang="en-US"/>
            <a:t>When are you going to do this? – How likely are you to do this?</a:t>
          </a:r>
        </a:p>
      </dgm:t>
    </dgm:pt>
    <dgm:pt modelId="{2D6E0099-91F1-48D9-BCBA-1C6DA3AC05CF}" type="parTrans" cxnId="{8D56DFB5-BFB7-443B-A9EA-E8FD671FBF62}">
      <dgm:prSet/>
      <dgm:spPr/>
      <dgm:t>
        <a:bodyPr/>
        <a:lstStyle/>
        <a:p>
          <a:endParaRPr lang="en-US"/>
        </a:p>
      </dgm:t>
    </dgm:pt>
    <dgm:pt modelId="{4FB562A5-0317-40C8-A504-10C18736AB88}" type="sibTrans" cxnId="{8D56DFB5-BFB7-443B-A9EA-E8FD671FBF62}">
      <dgm:prSet/>
      <dgm:spPr/>
      <dgm:t>
        <a:bodyPr/>
        <a:lstStyle/>
        <a:p>
          <a:endParaRPr lang="en-US"/>
        </a:p>
      </dgm:t>
    </dgm:pt>
    <dgm:pt modelId="{6A76D38F-B0F7-45CE-B956-987A2ADB2707}">
      <dgm:prSet phldrT="[Text]"/>
      <dgm:spPr/>
      <dgm:t>
        <a:bodyPr/>
        <a:lstStyle/>
        <a:p>
          <a:r>
            <a:rPr lang="en-US"/>
            <a:t>How will you monitor your progress?</a:t>
          </a:r>
        </a:p>
      </dgm:t>
    </dgm:pt>
    <dgm:pt modelId="{A575E9B9-A545-43BF-8214-492A936A2B6B}" type="parTrans" cxnId="{AE95F461-6BF7-49BC-AE0C-5973098DA2C4}">
      <dgm:prSet/>
      <dgm:spPr/>
      <dgm:t>
        <a:bodyPr/>
        <a:lstStyle/>
        <a:p>
          <a:endParaRPr lang="en-US"/>
        </a:p>
      </dgm:t>
    </dgm:pt>
    <dgm:pt modelId="{F8595043-2AED-480D-9AC4-C253AF4D71A1}" type="sibTrans" cxnId="{AE95F461-6BF7-49BC-AE0C-5973098DA2C4}">
      <dgm:prSet/>
      <dgm:spPr/>
      <dgm:t>
        <a:bodyPr/>
        <a:lstStyle/>
        <a:p>
          <a:endParaRPr lang="en-US"/>
        </a:p>
      </dgm:t>
    </dgm:pt>
    <dgm:pt modelId="{D0E5C854-9CB6-400F-83C0-E6B2A1196BC1}" type="pres">
      <dgm:prSet presAssocID="{5C842187-472B-4717-92D6-30D148468575}" presName="cycle" presStyleCnt="0">
        <dgm:presLayoutVars>
          <dgm:dir/>
          <dgm:resizeHandles val="exact"/>
        </dgm:presLayoutVars>
      </dgm:prSet>
      <dgm:spPr/>
      <dgm:t>
        <a:bodyPr/>
        <a:lstStyle/>
        <a:p>
          <a:endParaRPr lang="en-US"/>
        </a:p>
      </dgm:t>
    </dgm:pt>
    <dgm:pt modelId="{C63AED08-74AD-4F2C-BAD7-86BDC3D035F2}" type="pres">
      <dgm:prSet presAssocID="{B9CCF854-ADAD-4117-8057-26B6DD63C8C4}" presName="node" presStyleLbl="node1" presStyleIdx="0" presStyleCnt="5">
        <dgm:presLayoutVars>
          <dgm:bulletEnabled val="1"/>
        </dgm:presLayoutVars>
      </dgm:prSet>
      <dgm:spPr/>
      <dgm:t>
        <a:bodyPr/>
        <a:lstStyle/>
        <a:p>
          <a:endParaRPr lang="en-US"/>
        </a:p>
      </dgm:t>
    </dgm:pt>
    <dgm:pt modelId="{64F57B28-8BD0-4EC4-B512-4EB1C3B00F5F}" type="pres">
      <dgm:prSet presAssocID="{0DD9F58B-A2E0-49AE-A2A5-CFE3F9822CF4}" presName="sibTrans" presStyleLbl="sibTrans2D1" presStyleIdx="0" presStyleCnt="5"/>
      <dgm:spPr/>
      <dgm:t>
        <a:bodyPr/>
        <a:lstStyle/>
        <a:p>
          <a:endParaRPr lang="en-US"/>
        </a:p>
      </dgm:t>
    </dgm:pt>
    <dgm:pt modelId="{D7A4F255-FF33-41CF-91BF-10261B371184}" type="pres">
      <dgm:prSet presAssocID="{0DD9F58B-A2E0-49AE-A2A5-CFE3F9822CF4}" presName="connectorText" presStyleLbl="sibTrans2D1" presStyleIdx="0" presStyleCnt="5"/>
      <dgm:spPr/>
      <dgm:t>
        <a:bodyPr/>
        <a:lstStyle/>
        <a:p>
          <a:endParaRPr lang="en-US"/>
        </a:p>
      </dgm:t>
    </dgm:pt>
    <dgm:pt modelId="{4809BDDC-8C55-4B06-8B61-F18590AB268C}" type="pres">
      <dgm:prSet presAssocID="{BFD1046F-BEAB-4B63-9F74-48CA102420C8}" presName="node" presStyleLbl="node1" presStyleIdx="1" presStyleCnt="5">
        <dgm:presLayoutVars>
          <dgm:bulletEnabled val="1"/>
        </dgm:presLayoutVars>
      </dgm:prSet>
      <dgm:spPr/>
      <dgm:t>
        <a:bodyPr/>
        <a:lstStyle/>
        <a:p>
          <a:endParaRPr lang="en-US"/>
        </a:p>
      </dgm:t>
    </dgm:pt>
    <dgm:pt modelId="{6CBA3531-0119-4583-9A79-FD5818472B10}" type="pres">
      <dgm:prSet presAssocID="{64BE9E07-B70D-4A0C-8985-1C72C7AAF8BA}" presName="sibTrans" presStyleLbl="sibTrans2D1" presStyleIdx="1" presStyleCnt="5"/>
      <dgm:spPr/>
      <dgm:t>
        <a:bodyPr/>
        <a:lstStyle/>
        <a:p>
          <a:endParaRPr lang="en-US"/>
        </a:p>
      </dgm:t>
    </dgm:pt>
    <dgm:pt modelId="{F8C3666E-F350-47F5-99DF-A1CBEBBF6533}" type="pres">
      <dgm:prSet presAssocID="{64BE9E07-B70D-4A0C-8985-1C72C7AAF8BA}" presName="connectorText" presStyleLbl="sibTrans2D1" presStyleIdx="1" presStyleCnt="5"/>
      <dgm:spPr/>
      <dgm:t>
        <a:bodyPr/>
        <a:lstStyle/>
        <a:p>
          <a:endParaRPr lang="en-US"/>
        </a:p>
      </dgm:t>
    </dgm:pt>
    <dgm:pt modelId="{426ED1D7-C168-4A2F-B219-B8917F044439}" type="pres">
      <dgm:prSet presAssocID="{656E873E-04E7-4CDF-8E17-40B94948FA41}" presName="node" presStyleLbl="node1" presStyleIdx="2" presStyleCnt="5">
        <dgm:presLayoutVars>
          <dgm:bulletEnabled val="1"/>
        </dgm:presLayoutVars>
      </dgm:prSet>
      <dgm:spPr/>
      <dgm:t>
        <a:bodyPr/>
        <a:lstStyle/>
        <a:p>
          <a:endParaRPr lang="en-US"/>
        </a:p>
      </dgm:t>
    </dgm:pt>
    <dgm:pt modelId="{69B54503-FBF2-4927-AE85-0C93FB8880CC}" type="pres">
      <dgm:prSet presAssocID="{216DD567-396B-4898-A9E3-EBED9197FF6D}" presName="sibTrans" presStyleLbl="sibTrans2D1" presStyleIdx="2" presStyleCnt="5"/>
      <dgm:spPr/>
      <dgm:t>
        <a:bodyPr/>
        <a:lstStyle/>
        <a:p>
          <a:endParaRPr lang="en-US"/>
        </a:p>
      </dgm:t>
    </dgm:pt>
    <dgm:pt modelId="{56D72065-C4E9-4C2A-9B8E-678117219428}" type="pres">
      <dgm:prSet presAssocID="{216DD567-396B-4898-A9E3-EBED9197FF6D}" presName="connectorText" presStyleLbl="sibTrans2D1" presStyleIdx="2" presStyleCnt="5"/>
      <dgm:spPr/>
      <dgm:t>
        <a:bodyPr/>
        <a:lstStyle/>
        <a:p>
          <a:endParaRPr lang="en-US"/>
        </a:p>
      </dgm:t>
    </dgm:pt>
    <dgm:pt modelId="{8AA93B26-D0DC-4727-B728-76C1998FC4B6}" type="pres">
      <dgm:prSet presAssocID="{37246F6B-AE0B-4259-8BFF-EAED2697819F}" presName="node" presStyleLbl="node1" presStyleIdx="3" presStyleCnt="5">
        <dgm:presLayoutVars>
          <dgm:bulletEnabled val="1"/>
        </dgm:presLayoutVars>
      </dgm:prSet>
      <dgm:spPr/>
      <dgm:t>
        <a:bodyPr/>
        <a:lstStyle/>
        <a:p>
          <a:endParaRPr lang="en-US"/>
        </a:p>
      </dgm:t>
    </dgm:pt>
    <dgm:pt modelId="{ED4872A6-17B7-4D3B-82A0-BAD34149FDB9}" type="pres">
      <dgm:prSet presAssocID="{4FB562A5-0317-40C8-A504-10C18736AB88}" presName="sibTrans" presStyleLbl="sibTrans2D1" presStyleIdx="3" presStyleCnt="5"/>
      <dgm:spPr/>
      <dgm:t>
        <a:bodyPr/>
        <a:lstStyle/>
        <a:p>
          <a:endParaRPr lang="en-US"/>
        </a:p>
      </dgm:t>
    </dgm:pt>
    <dgm:pt modelId="{8E3AA4F3-0505-49E9-83ED-C5DF9726C6A1}" type="pres">
      <dgm:prSet presAssocID="{4FB562A5-0317-40C8-A504-10C18736AB88}" presName="connectorText" presStyleLbl="sibTrans2D1" presStyleIdx="3" presStyleCnt="5"/>
      <dgm:spPr/>
      <dgm:t>
        <a:bodyPr/>
        <a:lstStyle/>
        <a:p>
          <a:endParaRPr lang="en-US"/>
        </a:p>
      </dgm:t>
    </dgm:pt>
    <dgm:pt modelId="{9C6614F5-FAE2-4007-A881-33D4856B0A97}" type="pres">
      <dgm:prSet presAssocID="{6A76D38F-B0F7-45CE-B956-987A2ADB2707}" presName="node" presStyleLbl="node1" presStyleIdx="4" presStyleCnt="5">
        <dgm:presLayoutVars>
          <dgm:bulletEnabled val="1"/>
        </dgm:presLayoutVars>
      </dgm:prSet>
      <dgm:spPr/>
      <dgm:t>
        <a:bodyPr/>
        <a:lstStyle/>
        <a:p>
          <a:endParaRPr lang="en-US"/>
        </a:p>
      </dgm:t>
    </dgm:pt>
    <dgm:pt modelId="{05A22A03-B734-4D77-8E0C-5030307BD3F5}" type="pres">
      <dgm:prSet presAssocID="{F8595043-2AED-480D-9AC4-C253AF4D71A1}" presName="sibTrans" presStyleLbl="sibTrans2D1" presStyleIdx="4" presStyleCnt="5"/>
      <dgm:spPr/>
      <dgm:t>
        <a:bodyPr/>
        <a:lstStyle/>
        <a:p>
          <a:endParaRPr lang="en-US"/>
        </a:p>
      </dgm:t>
    </dgm:pt>
    <dgm:pt modelId="{E07F0F09-C594-425C-82B2-39870AC98F56}" type="pres">
      <dgm:prSet presAssocID="{F8595043-2AED-480D-9AC4-C253AF4D71A1}" presName="connectorText" presStyleLbl="sibTrans2D1" presStyleIdx="4" presStyleCnt="5"/>
      <dgm:spPr/>
      <dgm:t>
        <a:bodyPr/>
        <a:lstStyle/>
        <a:p>
          <a:endParaRPr lang="en-US"/>
        </a:p>
      </dgm:t>
    </dgm:pt>
  </dgm:ptLst>
  <dgm:cxnLst>
    <dgm:cxn modelId="{D8FACDEB-6DC7-43B6-B90A-B75C5F4FE556}" type="presOf" srcId="{6A76D38F-B0F7-45CE-B956-987A2ADB2707}" destId="{9C6614F5-FAE2-4007-A881-33D4856B0A97}" srcOrd="0" destOrd="0" presId="urn:microsoft.com/office/officeart/2005/8/layout/cycle2"/>
    <dgm:cxn modelId="{8F6AA238-E773-43AF-A89A-3405029811BD}" type="presOf" srcId="{64BE9E07-B70D-4A0C-8985-1C72C7AAF8BA}" destId="{F8C3666E-F350-47F5-99DF-A1CBEBBF6533}" srcOrd="1" destOrd="0" presId="urn:microsoft.com/office/officeart/2005/8/layout/cycle2"/>
    <dgm:cxn modelId="{E192BF8D-596E-4E71-A117-A37575E72014}" type="presOf" srcId="{216DD567-396B-4898-A9E3-EBED9197FF6D}" destId="{69B54503-FBF2-4927-AE85-0C93FB8880CC}" srcOrd="0" destOrd="0" presId="urn:microsoft.com/office/officeart/2005/8/layout/cycle2"/>
    <dgm:cxn modelId="{86091C9F-D2AD-4F98-B99D-60378276DDDA}" type="presOf" srcId="{64BE9E07-B70D-4A0C-8985-1C72C7AAF8BA}" destId="{6CBA3531-0119-4583-9A79-FD5818472B10}" srcOrd="0" destOrd="0" presId="urn:microsoft.com/office/officeart/2005/8/layout/cycle2"/>
    <dgm:cxn modelId="{01156D1C-C337-443F-9822-A881DF1774ED}" type="presOf" srcId="{5C842187-472B-4717-92D6-30D148468575}" destId="{D0E5C854-9CB6-400F-83C0-E6B2A1196BC1}" srcOrd="0" destOrd="0" presId="urn:microsoft.com/office/officeart/2005/8/layout/cycle2"/>
    <dgm:cxn modelId="{78EE067A-58FB-4B91-B7B8-ED9481A290D3}" type="presOf" srcId="{F8595043-2AED-480D-9AC4-C253AF4D71A1}" destId="{05A22A03-B734-4D77-8E0C-5030307BD3F5}" srcOrd="0" destOrd="0" presId="urn:microsoft.com/office/officeart/2005/8/layout/cycle2"/>
    <dgm:cxn modelId="{E17E6534-38B3-44DA-8C98-F89ADF5370FD}" type="presOf" srcId="{F8595043-2AED-480D-9AC4-C253AF4D71A1}" destId="{E07F0F09-C594-425C-82B2-39870AC98F56}" srcOrd="1" destOrd="0" presId="urn:microsoft.com/office/officeart/2005/8/layout/cycle2"/>
    <dgm:cxn modelId="{AE95F461-6BF7-49BC-AE0C-5973098DA2C4}" srcId="{5C842187-472B-4717-92D6-30D148468575}" destId="{6A76D38F-B0F7-45CE-B956-987A2ADB2707}" srcOrd="4" destOrd="0" parTransId="{A575E9B9-A545-43BF-8214-492A936A2B6B}" sibTransId="{F8595043-2AED-480D-9AC4-C253AF4D71A1}"/>
    <dgm:cxn modelId="{61AE9C45-D5A6-4529-9B27-2FF248D8D0A3}" type="presOf" srcId="{37246F6B-AE0B-4259-8BFF-EAED2697819F}" destId="{8AA93B26-D0DC-4727-B728-76C1998FC4B6}" srcOrd="0" destOrd="0" presId="urn:microsoft.com/office/officeart/2005/8/layout/cycle2"/>
    <dgm:cxn modelId="{2DA42C4B-144E-4E2A-8CB2-6938B9898F20}" type="presOf" srcId="{656E873E-04E7-4CDF-8E17-40B94948FA41}" destId="{426ED1D7-C168-4A2F-B219-B8917F044439}" srcOrd="0" destOrd="0" presId="urn:microsoft.com/office/officeart/2005/8/layout/cycle2"/>
    <dgm:cxn modelId="{8D56DFB5-BFB7-443B-A9EA-E8FD671FBF62}" srcId="{5C842187-472B-4717-92D6-30D148468575}" destId="{37246F6B-AE0B-4259-8BFF-EAED2697819F}" srcOrd="3" destOrd="0" parTransId="{2D6E0099-91F1-48D9-BCBA-1C6DA3AC05CF}" sibTransId="{4FB562A5-0317-40C8-A504-10C18736AB88}"/>
    <dgm:cxn modelId="{A3E05AB9-637D-4F89-B34F-A5649CCFADAA}" type="presOf" srcId="{4FB562A5-0317-40C8-A504-10C18736AB88}" destId="{8E3AA4F3-0505-49E9-83ED-C5DF9726C6A1}" srcOrd="1" destOrd="0" presId="urn:microsoft.com/office/officeart/2005/8/layout/cycle2"/>
    <dgm:cxn modelId="{FFC95D4A-9190-4E82-8309-F54F9480EEC2}" srcId="{5C842187-472B-4717-92D6-30D148468575}" destId="{656E873E-04E7-4CDF-8E17-40B94948FA41}" srcOrd="2" destOrd="0" parTransId="{73E1C968-3E13-4F5D-B647-08F8AFC88532}" sibTransId="{216DD567-396B-4898-A9E3-EBED9197FF6D}"/>
    <dgm:cxn modelId="{7CD70CB8-B426-4456-9130-1BC0405ECF05}" type="presOf" srcId="{BFD1046F-BEAB-4B63-9F74-48CA102420C8}" destId="{4809BDDC-8C55-4B06-8B61-F18590AB268C}" srcOrd="0" destOrd="0" presId="urn:microsoft.com/office/officeart/2005/8/layout/cycle2"/>
    <dgm:cxn modelId="{F74996F9-F542-40A8-AA26-0A141DC4B036}" srcId="{5C842187-472B-4717-92D6-30D148468575}" destId="{BFD1046F-BEAB-4B63-9F74-48CA102420C8}" srcOrd="1" destOrd="0" parTransId="{ED0F0F46-91B0-44E4-B2DD-B80FB02A712B}" sibTransId="{64BE9E07-B70D-4A0C-8985-1C72C7AAF8BA}"/>
    <dgm:cxn modelId="{240E9934-2BF0-4500-A193-834E72203A9B}" type="presOf" srcId="{4FB562A5-0317-40C8-A504-10C18736AB88}" destId="{ED4872A6-17B7-4D3B-82A0-BAD34149FDB9}" srcOrd="0" destOrd="0" presId="urn:microsoft.com/office/officeart/2005/8/layout/cycle2"/>
    <dgm:cxn modelId="{8F276DA5-8D72-47E1-8DAE-F100320B0DD2}" type="presOf" srcId="{0DD9F58B-A2E0-49AE-A2A5-CFE3F9822CF4}" destId="{64F57B28-8BD0-4EC4-B512-4EB1C3B00F5F}" srcOrd="0" destOrd="0" presId="urn:microsoft.com/office/officeart/2005/8/layout/cycle2"/>
    <dgm:cxn modelId="{65989FD0-BD8B-44A0-896C-1F56860BC44D}" type="presOf" srcId="{216DD567-396B-4898-A9E3-EBED9197FF6D}" destId="{56D72065-C4E9-4C2A-9B8E-678117219428}" srcOrd="1" destOrd="0" presId="urn:microsoft.com/office/officeart/2005/8/layout/cycle2"/>
    <dgm:cxn modelId="{F2800F48-6260-46D2-83AE-DB4022B2902D}" type="presOf" srcId="{0DD9F58B-A2E0-49AE-A2A5-CFE3F9822CF4}" destId="{D7A4F255-FF33-41CF-91BF-10261B371184}" srcOrd="1" destOrd="0" presId="urn:microsoft.com/office/officeart/2005/8/layout/cycle2"/>
    <dgm:cxn modelId="{23C4E3F5-6F17-4213-BC2C-2CBE158E188D}" type="presOf" srcId="{B9CCF854-ADAD-4117-8057-26B6DD63C8C4}" destId="{C63AED08-74AD-4F2C-BAD7-86BDC3D035F2}" srcOrd="0" destOrd="0" presId="urn:microsoft.com/office/officeart/2005/8/layout/cycle2"/>
    <dgm:cxn modelId="{330430E4-4DD2-4B02-B26A-3D2CBE09EF3D}" srcId="{5C842187-472B-4717-92D6-30D148468575}" destId="{B9CCF854-ADAD-4117-8057-26B6DD63C8C4}" srcOrd="0" destOrd="0" parTransId="{B377A4F9-A589-4E9F-A648-6C38B09976B3}" sibTransId="{0DD9F58B-A2E0-49AE-A2A5-CFE3F9822CF4}"/>
    <dgm:cxn modelId="{AFF647F6-4CE9-4EC5-8807-656BE05732BE}" type="presParOf" srcId="{D0E5C854-9CB6-400F-83C0-E6B2A1196BC1}" destId="{C63AED08-74AD-4F2C-BAD7-86BDC3D035F2}" srcOrd="0" destOrd="0" presId="urn:microsoft.com/office/officeart/2005/8/layout/cycle2"/>
    <dgm:cxn modelId="{E3D646F7-1B09-4227-B731-B8A7608A0B41}" type="presParOf" srcId="{D0E5C854-9CB6-400F-83C0-E6B2A1196BC1}" destId="{64F57B28-8BD0-4EC4-B512-4EB1C3B00F5F}" srcOrd="1" destOrd="0" presId="urn:microsoft.com/office/officeart/2005/8/layout/cycle2"/>
    <dgm:cxn modelId="{2065989D-AEAA-4604-BAAB-043718FAB14B}" type="presParOf" srcId="{64F57B28-8BD0-4EC4-B512-4EB1C3B00F5F}" destId="{D7A4F255-FF33-41CF-91BF-10261B371184}" srcOrd="0" destOrd="0" presId="urn:microsoft.com/office/officeart/2005/8/layout/cycle2"/>
    <dgm:cxn modelId="{3C22C6A4-8C96-4E36-8221-C787F95AE399}" type="presParOf" srcId="{D0E5C854-9CB6-400F-83C0-E6B2A1196BC1}" destId="{4809BDDC-8C55-4B06-8B61-F18590AB268C}" srcOrd="2" destOrd="0" presId="urn:microsoft.com/office/officeart/2005/8/layout/cycle2"/>
    <dgm:cxn modelId="{24833DCB-E903-4C82-9E63-1EAED352E96E}" type="presParOf" srcId="{D0E5C854-9CB6-400F-83C0-E6B2A1196BC1}" destId="{6CBA3531-0119-4583-9A79-FD5818472B10}" srcOrd="3" destOrd="0" presId="urn:microsoft.com/office/officeart/2005/8/layout/cycle2"/>
    <dgm:cxn modelId="{8E7D45BD-4204-4D80-A70D-B4717E5B9098}" type="presParOf" srcId="{6CBA3531-0119-4583-9A79-FD5818472B10}" destId="{F8C3666E-F350-47F5-99DF-A1CBEBBF6533}" srcOrd="0" destOrd="0" presId="urn:microsoft.com/office/officeart/2005/8/layout/cycle2"/>
    <dgm:cxn modelId="{A4871089-D20B-435F-AFBC-84EAD4FCBE2B}" type="presParOf" srcId="{D0E5C854-9CB6-400F-83C0-E6B2A1196BC1}" destId="{426ED1D7-C168-4A2F-B219-B8917F044439}" srcOrd="4" destOrd="0" presId="urn:microsoft.com/office/officeart/2005/8/layout/cycle2"/>
    <dgm:cxn modelId="{07974E04-B849-4D81-803F-C20392A0849E}" type="presParOf" srcId="{D0E5C854-9CB6-400F-83C0-E6B2A1196BC1}" destId="{69B54503-FBF2-4927-AE85-0C93FB8880CC}" srcOrd="5" destOrd="0" presId="urn:microsoft.com/office/officeart/2005/8/layout/cycle2"/>
    <dgm:cxn modelId="{FA9FBA26-8646-419E-BE56-E7EBBCB54D75}" type="presParOf" srcId="{69B54503-FBF2-4927-AE85-0C93FB8880CC}" destId="{56D72065-C4E9-4C2A-9B8E-678117219428}" srcOrd="0" destOrd="0" presId="urn:microsoft.com/office/officeart/2005/8/layout/cycle2"/>
    <dgm:cxn modelId="{0CDD853E-7E69-4A76-9BD5-A8ECFEA9EC43}" type="presParOf" srcId="{D0E5C854-9CB6-400F-83C0-E6B2A1196BC1}" destId="{8AA93B26-D0DC-4727-B728-76C1998FC4B6}" srcOrd="6" destOrd="0" presId="urn:microsoft.com/office/officeart/2005/8/layout/cycle2"/>
    <dgm:cxn modelId="{E17A45CA-067E-484E-B994-A88FB0C25591}" type="presParOf" srcId="{D0E5C854-9CB6-400F-83C0-E6B2A1196BC1}" destId="{ED4872A6-17B7-4D3B-82A0-BAD34149FDB9}" srcOrd="7" destOrd="0" presId="urn:microsoft.com/office/officeart/2005/8/layout/cycle2"/>
    <dgm:cxn modelId="{AB0347BE-ED4A-42B0-888A-FEEA934BA6E7}" type="presParOf" srcId="{ED4872A6-17B7-4D3B-82A0-BAD34149FDB9}" destId="{8E3AA4F3-0505-49E9-83ED-C5DF9726C6A1}" srcOrd="0" destOrd="0" presId="urn:microsoft.com/office/officeart/2005/8/layout/cycle2"/>
    <dgm:cxn modelId="{4B2E4C32-613E-4D43-847A-FCFF9269A558}" type="presParOf" srcId="{D0E5C854-9CB6-400F-83C0-E6B2A1196BC1}" destId="{9C6614F5-FAE2-4007-A881-33D4856B0A97}" srcOrd="8" destOrd="0" presId="urn:microsoft.com/office/officeart/2005/8/layout/cycle2"/>
    <dgm:cxn modelId="{C3700D95-88A8-4978-A8D2-F14EEE8151DE}" type="presParOf" srcId="{D0E5C854-9CB6-400F-83C0-E6B2A1196BC1}" destId="{05A22A03-B734-4D77-8E0C-5030307BD3F5}" srcOrd="9" destOrd="0" presId="urn:microsoft.com/office/officeart/2005/8/layout/cycle2"/>
    <dgm:cxn modelId="{75878020-4FBB-4993-9C65-C754CF9173A0}" type="presParOf" srcId="{05A22A03-B734-4D77-8E0C-5030307BD3F5}" destId="{E07F0F09-C594-425C-82B2-39870AC98F5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851C38-E565-4174-8EC7-F897BE06BB69}" type="doc">
      <dgm:prSet loTypeId="urn:microsoft.com/office/officeart/2005/8/layout/default" loCatId="list" qsTypeId="urn:microsoft.com/office/officeart/2005/8/quickstyle/simple5" qsCatId="simple" csTypeId="urn:microsoft.com/office/officeart/2005/8/colors/colorful1" csCatId="colorful"/>
      <dgm:spPr/>
      <dgm:t>
        <a:bodyPr/>
        <a:lstStyle/>
        <a:p>
          <a:endParaRPr lang="en-US"/>
        </a:p>
      </dgm:t>
    </dgm:pt>
    <dgm:pt modelId="{F3A33ECC-D494-425C-A003-45134128AE18}">
      <dgm:prSet/>
      <dgm:spPr/>
      <dgm:t>
        <a:bodyPr/>
        <a:lstStyle/>
        <a:p>
          <a:r>
            <a:rPr lang="en-US" b="0" i="0"/>
            <a:t>Coaching:</a:t>
          </a:r>
          <a:endParaRPr lang="en-US"/>
        </a:p>
      </dgm:t>
    </dgm:pt>
    <dgm:pt modelId="{92AFC6B9-D8EC-4195-B279-22E2A0CD5115}" type="parTrans" cxnId="{CD565D42-E0B1-40BF-96FD-EE598965F0F0}">
      <dgm:prSet/>
      <dgm:spPr/>
      <dgm:t>
        <a:bodyPr/>
        <a:lstStyle/>
        <a:p>
          <a:endParaRPr lang="en-US"/>
        </a:p>
      </dgm:t>
    </dgm:pt>
    <dgm:pt modelId="{CB0D8767-DAF3-42DE-80E8-12E8AF4F710D}" type="sibTrans" cxnId="{CD565D42-E0B1-40BF-96FD-EE598965F0F0}">
      <dgm:prSet/>
      <dgm:spPr/>
      <dgm:t>
        <a:bodyPr/>
        <a:lstStyle/>
        <a:p>
          <a:endParaRPr lang="en-US"/>
        </a:p>
      </dgm:t>
    </dgm:pt>
    <dgm:pt modelId="{E813428D-E9BF-4BEA-9079-3F0DD16672AC}">
      <dgm:prSet/>
      <dgm:spPr/>
      <dgm:t>
        <a:bodyPr/>
        <a:lstStyle/>
        <a:p>
          <a:r>
            <a:rPr lang="en-US" b="0" i="0"/>
            <a:t>Is task oriented. The focus is on concrete issues, such as managing more effectively, speaking more articulately, and learning how to think strategically. This requires a content expert (coach) who can teach the coachee how to develop these skills.</a:t>
          </a:r>
          <a:endParaRPr lang="en-US"/>
        </a:p>
      </dgm:t>
    </dgm:pt>
    <dgm:pt modelId="{FC68AB4F-14C5-4E0D-A90B-870AD9DBF1C8}" type="parTrans" cxnId="{E1454778-6099-46F5-8C6B-5C9FD36A7BDE}">
      <dgm:prSet/>
      <dgm:spPr/>
      <dgm:t>
        <a:bodyPr/>
        <a:lstStyle/>
        <a:p>
          <a:endParaRPr lang="en-US"/>
        </a:p>
      </dgm:t>
    </dgm:pt>
    <dgm:pt modelId="{A987AD69-0FCE-4FC3-9E14-A88AACABC255}" type="sibTrans" cxnId="{E1454778-6099-46F5-8C6B-5C9FD36A7BDE}">
      <dgm:prSet/>
      <dgm:spPr/>
      <dgm:t>
        <a:bodyPr/>
        <a:lstStyle/>
        <a:p>
          <a:endParaRPr lang="en-US"/>
        </a:p>
      </dgm:t>
    </dgm:pt>
    <dgm:pt modelId="{0224F4C3-8B46-4BBB-9BBA-EF43FC8FE24D}">
      <dgm:prSet/>
      <dgm:spPr/>
      <dgm:t>
        <a:bodyPr/>
        <a:lstStyle/>
        <a:p>
          <a:r>
            <a:rPr lang="en-US" b="0" i="0"/>
            <a:t>Is short term. A coach can successfully be involved with a coachee for a short period of time, maybe even just a few sessions. The coaching lasts for as long as is needed, depending on the purpose of the coaching relationship.</a:t>
          </a:r>
          <a:endParaRPr lang="en-US"/>
        </a:p>
      </dgm:t>
    </dgm:pt>
    <dgm:pt modelId="{781706D5-584D-453F-B305-B6B69F67A73B}" type="parTrans" cxnId="{646233C8-F3F2-491D-B00F-E802B99D74BF}">
      <dgm:prSet/>
      <dgm:spPr/>
      <dgm:t>
        <a:bodyPr/>
        <a:lstStyle/>
        <a:p>
          <a:endParaRPr lang="en-US"/>
        </a:p>
      </dgm:t>
    </dgm:pt>
    <dgm:pt modelId="{1208B3D0-EB0E-407C-8015-41E2DD20677F}" type="sibTrans" cxnId="{646233C8-F3F2-491D-B00F-E802B99D74BF}">
      <dgm:prSet/>
      <dgm:spPr/>
      <dgm:t>
        <a:bodyPr/>
        <a:lstStyle/>
        <a:p>
          <a:endParaRPr lang="en-US"/>
        </a:p>
      </dgm:t>
    </dgm:pt>
    <dgm:pt modelId="{A6919B44-1E3D-45D5-8625-6C2F39E57731}">
      <dgm:prSet/>
      <dgm:spPr/>
      <dgm:t>
        <a:bodyPr/>
        <a:lstStyle/>
        <a:p>
          <a:r>
            <a:rPr lang="en-US" b="0" i="0"/>
            <a:t>Is performance driven. The purpose of coaching is to improve the individual's performance on the job. This involves either enhancing current skills or acquiring new skills. Once the coachee successfully acquires the skills, the coach is no longer needed.</a:t>
          </a:r>
          <a:endParaRPr lang="en-US"/>
        </a:p>
      </dgm:t>
    </dgm:pt>
    <dgm:pt modelId="{50868257-82CE-4F3C-B61B-DBFADFB183CE}" type="parTrans" cxnId="{E296A5A8-D515-479C-AF07-56CF7219E4FC}">
      <dgm:prSet/>
      <dgm:spPr/>
      <dgm:t>
        <a:bodyPr/>
        <a:lstStyle/>
        <a:p>
          <a:endParaRPr lang="en-US"/>
        </a:p>
      </dgm:t>
    </dgm:pt>
    <dgm:pt modelId="{2BACA1B0-6422-40F1-BBA3-2076D2FE1A0B}" type="sibTrans" cxnId="{E296A5A8-D515-479C-AF07-56CF7219E4FC}">
      <dgm:prSet/>
      <dgm:spPr/>
      <dgm:t>
        <a:bodyPr/>
        <a:lstStyle/>
        <a:p>
          <a:endParaRPr lang="en-US"/>
        </a:p>
      </dgm:t>
    </dgm:pt>
    <dgm:pt modelId="{61B73896-648E-47AD-99E8-AEA52C536429}">
      <dgm:prSet/>
      <dgm:spPr/>
      <dgm:t>
        <a:bodyPr/>
        <a:lstStyle/>
        <a:p>
          <a:r>
            <a:rPr lang="en-US" b="0" i="0"/>
            <a:t>does not require design. Coaching can be conducted almost immediately on any given topic. </a:t>
          </a:r>
          <a:endParaRPr lang="en-US"/>
        </a:p>
      </dgm:t>
    </dgm:pt>
    <dgm:pt modelId="{A9E2714D-9B62-4623-966A-04F320D66700}" type="parTrans" cxnId="{C738EB1A-A3FC-432B-AC2B-7EC89AB23273}">
      <dgm:prSet/>
      <dgm:spPr/>
      <dgm:t>
        <a:bodyPr/>
        <a:lstStyle/>
        <a:p>
          <a:endParaRPr lang="en-US"/>
        </a:p>
      </dgm:t>
    </dgm:pt>
    <dgm:pt modelId="{6C572E31-D729-4B96-A1C6-7B36169084A1}" type="sibTrans" cxnId="{C738EB1A-A3FC-432B-AC2B-7EC89AB23273}">
      <dgm:prSet/>
      <dgm:spPr/>
      <dgm:t>
        <a:bodyPr/>
        <a:lstStyle/>
        <a:p>
          <a:endParaRPr lang="en-US"/>
        </a:p>
      </dgm:t>
    </dgm:pt>
    <dgm:pt modelId="{9D7301B8-6690-4399-B1D4-F50565F431C5}">
      <dgm:prSet/>
      <dgm:spPr/>
      <dgm:t>
        <a:bodyPr/>
        <a:lstStyle/>
        <a:p>
          <a:r>
            <a:rPr lang="en-US" b="0" i="0"/>
            <a:t>In coaching, the coachee's immediate manager is a critical partner. She or he often provides the coach with feedback on areas in which his or her employee needs coaching. This coach uses this information to guide the coaching process</a:t>
          </a:r>
          <a:endParaRPr lang="en-US"/>
        </a:p>
      </dgm:t>
    </dgm:pt>
    <dgm:pt modelId="{4DC09181-8210-469F-8836-9296B25B0D00}" type="parTrans" cxnId="{D73845E4-298A-41D0-8507-F85E2ADBF1E0}">
      <dgm:prSet/>
      <dgm:spPr/>
      <dgm:t>
        <a:bodyPr/>
        <a:lstStyle/>
        <a:p>
          <a:endParaRPr lang="en-US"/>
        </a:p>
      </dgm:t>
    </dgm:pt>
    <dgm:pt modelId="{7748A520-AE9E-43B3-B2E1-265CDB780D60}" type="sibTrans" cxnId="{D73845E4-298A-41D0-8507-F85E2ADBF1E0}">
      <dgm:prSet/>
      <dgm:spPr/>
      <dgm:t>
        <a:bodyPr/>
        <a:lstStyle/>
        <a:p>
          <a:endParaRPr lang="en-US"/>
        </a:p>
      </dgm:t>
    </dgm:pt>
    <dgm:pt modelId="{E4A4184A-B291-4EA7-8A4B-07361254E627}" type="pres">
      <dgm:prSet presAssocID="{1F851C38-E565-4174-8EC7-F897BE06BB69}" presName="diagram" presStyleCnt="0">
        <dgm:presLayoutVars>
          <dgm:dir/>
          <dgm:resizeHandles val="exact"/>
        </dgm:presLayoutVars>
      </dgm:prSet>
      <dgm:spPr/>
      <dgm:t>
        <a:bodyPr/>
        <a:lstStyle/>
        <a:p>
          <a:endParaRPr lang="en-US"/>
        </a:p>
      </dgm:t>
    </dgm:pt>
    <dgm:pt modelId="{FE4C2ACD-E5BC-4BB9-825C-9F775FF5ABC2}" type="pres">
      <dgm:prSet presAssocID="{F3A33ECC-D494-425C-A003-45134128AE18}" presName="node" presStyleLbl="node1" presStyleIdx="0" presStyleCnt="6">
        <dgm:presLayoutVars>
          <dgm:bulletEnabled val="1"/>
        </dgm:presLayoutVars>
      </dgm:prSet>
      <dgm:spPr/>
      <dgm:t>
        <a:bodyPr/>
        <a:lstStyle/>
        <a:p>
          <a:endParaRPr lang="en-US"/>
        </a:p>
      </dgm:t>
    </dgm:pt>
    <dgm:pt modelId="{28C0F7E8-700E-4D27-BE1B-0BBBA6AD189D}" type="pres">
      <dgm:prSet presAssocID="{CB0D8767-DAF3-42DE-80E8-12E8AF4F710D}" presName="sibTrans" presStyleCnt="0"/>
      <dgm:spPr/>
    </dgm:pt>
    <dgm:pt modelId="{83BB649D-026D-448C-8DEA-0E417FEEBE22}" type="pres">
      <dgm:prSet presAssocID="{E813428D-E9BF-4BEA-9079-3F0DD16672AC}" presName="node" presStyleLbl="node1" presStyleIdx="1" presStyleCnt="6">
        <dgm:presLayoutVars>
          <dgm:bulletEnabled val="1"/>
        </dgm:presLayoutVars>
      </dgm:prSet>
      <dgm:spPr/>
      <dgm:t>
        <a:bodyPr/>
        <a:lstStyle/>
        <a:p>
          <a:endParaRPr lang="en-US"/>
        </a:p>
      </dgm:t>
    </dgm:pt>
    <dgm:pt modelId="{C8813617-D4FF-407F-9751-9780437B3B89}" type="pres">
      <dgm:prSet presAssocID="{A987AD69-0FCE-4FC3-9E14-A88AACABC255}" presName="sibTrans" presStyleCnt="0"/>
      <dgm:spPr/>
    </dgm:pt>
    <dgm:pt modelId="{24145F9A-09E0-479D-9DEF-0739ED254DC5}" type="pres">
      <dgm:prSet presAssocID="{0224F4C3-8B46-4BBB-9BBA-EF43FC8FE24D}" presName="node" presStyleLbl="node1" presStyleIdx="2" presStyleCnt="6">
        <dgm:presLayoutVars>
          <dgm:bulletEnabled val="1"/>
        </dgm:presLayoutVars>
      </dgm:prSet>
      <dgm:spPr/>
      <dgm:t>
        <a:bodyPr/>
        <a:lstStyle/>
        <a:p>
          <a:endParaRPr lang="en-US"/>
        </a:p>
      </dgm:t>
    </dgm:pt>
    <dgm:pt modelId="{11FF0904-3238-4DDB-85ED-07480B93A1DD}" type="pres">
      <dgm:prSet presAssocID="{1208B3D0-EB0E-407C-8015-41E2DD20677F}" presName="sibTrans" presStyleCnt="0"/>
      <dgm:spPr/>
    </dgm:pt>
    <dgm:pt modelId="{78B53826-B1BB-406D-A99A-7BBA8954DC57}" type="pres">
      <dgm:prSet presAssocID="{A6919B44-1E3D-45D5-8625-6C2F39E57731}" presName="node" presStyleLbl="node1" presStyleIdx="3" presStyleCnt="6">
        <dgm:presLayoutVars>
          <dgm:bulletEnabled val="1"/>
        </dgm:presLayoutVars>
      </dgm:prSet>
      <dgm:spPr/>
      <dgm:t>
        <a:bodyPr/>
        <a:lstStyle/>
        <a:p>
          <a:endParaRPr lang="en-US"/>
        </a:p>
      </dgm:t>
    </dgm:pt>
    <dgm:pt modelId="{2005C6FB-8B11-423F-8212-B3ACFC655568}" type="pres">
      <dgm:prSet presAssocID="{2BACA1B0-6422-40F1-BBA3-2076D2FE1A0B}" presName="sibTrans" presStyleCnt="0"/>
      <dgm:spPr/>
    </dgm:pt>
    <dgm:pt modelId="{CE70B0C3-44B8-4B4A-9A49-7D8B496E3881}" type="pres">
      <dgm:prSet presAssocID="{61B73896-648E-47AD-99E8-AEA52C536429}" presName="node" presStyleLbl="node1" presStyleIdx="4" presStyleCnt="6">
        <dgm:presLayoutVars>
          <dgm:bulletEnabled val="1"/>
        </dgm:presLayoutVars>
      </dgm:prSet>
      <dgm:spPr/>
      <dgm:t>
        <a:bodyPr/>
        <a:lstStyle/>
        <a:p>
          <a:endParaRPr lang="en-US"/>
        </a:p>
      </dgm:t>
    </dgm:pt>
    <dgm:pt modelId="{EAA6691F-CF4C-4978-AE2B-E8D76A7D407B}" type="pres">
      <dgm:prSet presAssocID="{6C572E31-D729-4B96-A1C6-7B36169084A1}" presName="sibTrans" presStyleCnt="0"/>
      <dgm:spPr/>
    </dgm:pt>
    <dgm:pt modelId="{4F35F8EB-4A45-4356-9D68-21D80CF30456}" type="pres">
      <dgm:prSet presAssocID="{9D7301B8-6690-4399-B1D4-F50565F431C5}" presName="node" presStyleLbl="node1" presStyleIdx="5" presStyleCnt="6">
        <dgm:presLayoutVars>
          <dgm:bulletEnabled val="1"/>
        </dgm:presLayoutVars>
      </dgm:prSet>
      <dgm:spPr/>
      <dgm:t>
        <a:bodyPr/>
        <a:lstStyle/>
        <a:p>
          <a:endParaRPr lang="en-US"/>
        </a:p>
      </dgm:t>
    </dgm:pt>
  </dgm:ptLst>
  <dgm:cxnLst>
    <dgm:cxn modelId="{E1454778-6099-46F5-8C6B-5C9FD36A7BDE}" srcId="{1F851C38-E565-4174-8EC7-F897BE06BB69}" destId="{E813428D-E9BF-4BEA-9079-3F0DD16672AC}" srcOrd="1" destOrd="0" parTransId="{FC68AB4F-14C5-4E0D-A90B-870AD9DBF1C8}" sibTransId="{A987AD69-0FCE-4FC3-9E14-A88AACABC255}"/>
    <dgm:cxn modelId="{CD565D42-E0B1-40BF-96FD-EE598965F0F0}" srcId="{1F851C38-E565-4174-8EC7-F897BE06BB69}" destId="{F3A33ECC-D494-425C-A003-45134128AE18}" srcOrd="0" destOrd="0" parTransId="{92AFC6B9-D8EC-4195-B279-22E2A0CD5115}" sibTransId="{CB0D8767-DAF3-42DE-80E8-12E8AF4F710D}"/>
    <dgm:cxn modelId="{E296A5A8-D515-479C-AF07-56CF7219E4FC}" srcId="{1F851C38-E565-4174-8EC7-F897BE06BB69}" destId="{A6919B44-1E3D-45D5-8625-6C2F39E57731}" srcOrd="3" destOrd="0" parTransId="{50868257-82CE-4F3C-B61B-DBFADFB183CE}" sibTransId="{2BACA1B0-6422-40F1-BBA3-2076D2FE1A0B}"/>
    <dgm:cxn modelId="{F406EE06-A53C-4718-8042-84F667BD24BC}" type="presOf" srcId="{A6919B44-1E3D-45D5-8625-6C2F39E57731}" destId="{78B53826-B1BB-406D-A99A-7BBA8954DC57}" srcOrd="0" destOrd="0" presId="urn:microsoft.com/office/officeart/2005/8/layout/default"/>
    <dgm:cxn modelId="{A3265D91-E729-4730-882A-659FF7B1360D}" type="presOf" srcId="{E813428D-E9BF-4BEA-9079-3F0DD16672AC}" destId="{83BB649D-026D-448C-8DEA-0E417FEEBE22}" srcOrd="0" destOrd="0" presId="urn:microsoft.com/office/officeart/2005/8/layout/default"/>
    <dgm:cxn modelId="{D73845E4-298A-41D0-8507-F85E2ADBF1E0}" srcId="{1F851C38-E565-4174-8EC7-F897BE06BB69}" destId="{9D7301B8-6690-4399-B1D4-F50565F431C5}" srcOrd="5" destOrd="0" parTransId="{4DC09181-8210-469F-8836-9296B25B0D00}" sibTransId="{7748A520-AE9E-43B3-B2E1-265CDB780D60}"/>
    <dgm:cxn modelId="{16FB29BC-738D-4FD3-B22D-724D48FE640D}" type="presOf" srcId="{1F851C38-E565-4174-8EC7-F897BE06BB69}" destId="{E4A4184A-B291-4EA7-8A4B-07361254E627}" srcOrd="0" destOrd="0" presId="urn:microsoft.com/office/officeart/2005/8/layout/default"/>
    <dgm:cxn modelId="{36253C31-93CC-4C0C-A901-2D1B1ED7E96E}" type="presOf" srcId="{61B73896-648E-47AD-99E8-AEA52C536429}" destId="{CE70B0C3-44B8-4B4A-9A49-7D8B496E3881}" srcOrd="0" destOrd="0" presId="urn:microsoft.com/office/officeart/2005/8/layout/default"/>
    <dgm:cxn modelId="{3B746AA7-A858-4B88-B859-55A804F361FE}" type="presOf" srcId="{F3A33ECC-D494-425C-A003-45134128AE18}" destId="{FE4C2ACD-E5BC-4BB9-825C-9F775FF5ABC2}" srcOrd="0" destOrd="0" presId="urn:microsoft.com/office/officeart/2005/8/layout/default"/>
    <dgm:cxn modelId="{646233C8-F3F2-491D-B00F-E802B99D74BF}" srcId="{1F851C38-E565-4174-8EC7-F897BE06BB69}" destId="{0224F4C3-8B46-4BBB-9BBA-EF43FC8FE24D}" srcOrd="2" destOrd="0" parTransId="{781706D5-584D-453F-B305-B6B69F67A73B}" sibTransId="{1208B3D0-EB0E-407C-8015-41E2DD20677F}"/>
    <dgm:cxn modelId="{7034E4BF-BCF9-49D2-896B-D0333D45F1F5}" type="presOf" srcId="{0224F4C3-8B46-4BBB-9BBA-EF43FC8FE24D}" destId="{24145F9A-09E0-479D-9DEF-0739ED254DC5}" srcOrd="0" destOrd="0" presId="urn:microsoft.com/office/officeart/2005/8/layout/default"/>
    <dgm:cxn modelId="{C738EB1A-A3FC-432B-AC2B-7EC89AB23273}" srcId="{1F851C38-E565-4174-8EC7-F897BE06BB69}" destId="{61B73896-648E-47AD-99E8-AEA52C536429}" srcOrd="4" destOrd="0" parTransId="{A9E2714D-9B62-4623-966A-04F320D66700}" sibTransId="{6C572E31-D729-4B96-A1C6-7B36169084A1}"/>
    <dgm:cxn modelId="{911CEA87-00A5-47DB-B272-0792EE7440A9}" type="presOf" srcId="{9D7301B8-6690-4399-B1D4-F50565F431C5}" destId="{4F35F8EB-4A45-4356-9D68-21D80CF30456}" srcOrd="0" destOrd="0" presId="urn:microsoft.com/office/officeart/2005/8/layout/default"/>
    <dgm:cxn modelId="{45FBF55C-08CA-4BC1-8847-14FBF04C1152}" type="presParOf" srcId="{E4A4184A-B291-4EA7-8A4B-07361254E627}" destId="{FE4C2ACD-E5BC-4BB9-825C-9F775FF5ABC2}" srcOrd="0" destOrd="0" presId="urn:microsoft.com/office/officeart/2005/8/layout/default"/>
    <dgm:cxn modelId="{0ADC396F-9B72-44C9-96D6-101BD5BFDF3A}" type="presParOf" srcId="{E4A4184A-B291-4EA7-8A4B-07361254E627}" destId="{28C0F7E8-700E-4D27-BE1B-0BBBA6AD189D}" srcOrd="1" destOrd="0" presId="urn:microsoft.com/office/officeart/2005/8/layout/default"/>
    <dgm:cxn modelId="{B5D5E19B-6444-4EDB-B3D2-34988052F338}" type="presParOf" srcId="{E4A4184A-B291-4EA7-8A4B-07361254E627}" destId="{83BB649D-026D-448C-8DEA-0E417FEEBE22}" srcOrd="2" destOrd="0" presId="urn:microsoft.com/office/officeart/2005/8/layout/default"/>
    <dgm:cxn modelId="{244DBD73-9DBE-4427-82F2-AE2E98330D55}" type="presParOf" srcId="{E4A4184A-B291-4EA7-8A4B-07361254E627}" destId="{C8813617-D4FF-407F-9751-9780437B3B89}" srcOrd="3" destOrd="0" presId="urn:microsoft.com/office/officeart/2005/8/layout/default"/>
    <dgm:cxn modelId="{E654A9CD-D580-43D3-AB5D-548A7D5E4C1B}" type="presParOf" srcId="{E4A4184A-B291-4EA7-8A4B-07361254E627}" destId="{24145F9A-09E0-479D-9DEF-0739ED254DC5}" srcOrd="4" destOrd="0" presId="urn:microsoft.com/office/officeart/2005/8/layout/default"/>
    <dgm:cxn modelId="{11530234-ED8D-4984-A4EF-92BE466FBF25}" type="presParOf" srcId="{E4A4184A-B291-4EA7-8A4B-07361254E627}" destId="{11FF0904-3238-4DDB-85ED-07480B93A1DD}" srcOrd="5" destOrd="0" presId="urn:microsoft.com/office/officeart/2005/8/layout/default"/>
    <dgm:cxn modelId="{FFC085F7-435C-496B-BF97-CE1A0272AC37}" type="presParOf" srcId="{E4A4184A-B291-4EA7-8A4B-07361254E627}" destId="{78B53826-B1BB-406D-A99A-7BBA8954DC57}" srcOrd="6" destOrd="0" presId="urn:microsoft.com/office/officeart/2005/8/layout/default"/>
    <dgm:cxn modelId="{D833735C-EEC6-4DBE-A56A-6271EF49AEE3}" type="presParOf" srcId="{E4A4184A-B291-4EA7-8A4B-07361254E627}" destId="{2005C6FB-8B11-423F-8212-B3ACFC655568}" srcOrd="7" destOrd="0" presId="urn:microsoft.com/office/officeart/2005/8/layout/default"/>
    <dgm:cxn modelId="{92C8B492-7500-424A-9CDA-60572A8B8C36}" type="presParOf" srcId="{E4A4184A-B291-4EA7-8A4B-07361254E627}" destId="{CE70B0C3-44B8-4B4A-9A49-7D8B496E3881}" srcOrd="8" destOrd="0" presId="urn:microsoft.com/office/officeart/2005/8/layout/default"/>
    <dgm:cxn modelId="{EE1B3B4A-1BD1-4821-BB1A-35A5022089D4}" type="presParOf" srcId="{E4A4184A-B291-4EA7-8A4B-07361254E627}" destId="{EAA6691F-CF4C-4978-AE2B-E8D76A7D407B}" srcOrd="9" destOrd="0" presId="urn:microsoft.com/office/officeart/2005/8/layout/default"/>
    <dgm:cxn modelId="{AF32E54B-3715-43ED-9E9C-FF2974284E11}" type="presParOf" srcId="{E4A4184A-B291-4EA7-8A4B-07361254E627}" destId="{4F35F8EB-4A45-4356-9D68-21D80CF3045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C0363-F47C-40DF-9F59-84F949466408}">
      <dsp:nvSpPr>
        <dsp:cNvPr id="0" name=""/>
        <dsp:cNvSpPr/>
      </dsp:nvSpPr>
      <dsp:spPr>
        <a:xfrm>
          <a:off x="0" y="0"/>
          <a:ext cx="5104638" cy="896112"/>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kern="1200"/>
            <a:t>Welcome</a:t>
          </a:r>
          <a:endParaRPr lang="en-US" sz="3200" kern="1200"/>
        </a:p>
      </dsp:txBody>
      <dsp:txXfrm>
        <a:off x="26246" y="26246"/>
        <a:ext cx="4032818" cy="843620"/>
      </dsp:txXfrm>
    </dsp:sp>
    <dsp:sp modelId="{66AA41E4-E892-4502-9A87-932378B187ED}">
      <dsp:nvSpPr>
        <dsp:cNvPr id="0" name=""/>
        <dsp:cNvSpPr/>
      </dsp:nvSpPr>
      <dsp:spPr>
        <a:xfrm>
          <a:off x="381190" y="1020572"/>
          <a:ext cx="5104638" cy="896112"/>
        </a:xfrm>
        <a:prstGeom prst="roundRect">
          <a:avLst>
            <a:gd name="adj" fmla="val 10000"/>
          </a:avLst>
        </a:prstGeom>
        <a:solidFill>
          <a:schemeClr val="accent2">
            <a:hueOff val="-4941430"/>
            <a:satOff val="225"/>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kern="1200"/>
            <a:t>Outline of sessions</a:t>
          </a:r>
          <a:endParaRPr lang="en-US" sz="3200" kern="1200"/>
        </a:p>
      </dsp:txBody>
      <dsp:txXfrm>
        <a:off x="407436" y="1046818"/>
        <a:ext cx="4088482" cy="843620"/>
      </dsp:txXfrm>
    </dsp:sp>
    <dsp:sp modelId="{2763CABD-092E-4E99-815D-2BEDC8395A08}">
      <dsp:nvSpPr>
        <dsp:cNvPr id="0" name=""/>
        <dsp:cNvSpPr/>
      </dsp:nvSpPr>
      <dsp:spPr>
        <a:xfrm>
          <a:off x="762381" y="2041144"/>
          <a:ext cx="5104638" cy="896112"/>
        </a:xfrm>
        <a:prstGeom prst="roundRect">
          <a:avLst>
            <a:gd name="adj" fmla="val 10000"/>
          </a:avLst>
        </a:prstGeom>
        <a:solidFill>
          <a:schemeClr val="accent2">
            <a:hueOff val="-9882860"/>
            <a:satOff val="451"/>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kern="1200"/>
            <a:t>Learning outcomes</a:t>
          </a:r>
          <a:endParaRPr lang="en-US" sz="3200" kern="1200"/>
        </a:p>
      </dsp:txBody>
      <dsp:txXfrm>
        <a:off x="788627" y="2067390"/>
        <a:ext cx="4088482" cy="843619"/>
      </dsp:txXfrm>
    </dsp:sp>
    <dsp:sp modelId="{01E196BE-BB09-4381-84E6-C72DEDC38BC0}">
      <dsp:nvSpPr>
        <dsp:cNvPr id="0" name=""/>
        <dsp:cNvSpPr/>
      </dsp:nvSpPr>
      <dsp:spPr>
        <a:xfrm>
          <a:off x="1143571" y="3061716"/>
          <a:ext cx="5104638" cy="896112"/>
        </a:xfrm>
        <a:prstGeom prst="roundRect">
          <a:avLst>
            <a:gd name="adj" fmla="val 10000"/>
          </a:avLst>
        </a:prstGeom>
        <a:solidFill>
          <a:schemeClr val="accent2">
            <a:hueOff val="-14824290"/>
            <a:satOff val="676"/>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kern="1200"/>
            <a:t>Course materials</a:t>
          </a:r>
          <a:endParaRPr lang="en-US" sz="3200" kern="1200"/>
        </a:p>
      </dsp:txBody>
      <dsp:txXfrm>
        <a:off x="1169817" y="3087962"/>
        <a:ext cx="4088482" cy="843619"/>
      </dsp:txXfrm>
    </dsp:sp>
    <dsp:sp modelId="{8D4B92ED-E27E-4F45-A68E-494CFB216CF0}">
      <dsp:nvSpPr>
        <dsp:cNvPr id="0" name=""/>
        <dsp:cNvSpPr/>
      </dsp:nvSpPr>
      <dsp:spPr>
        <a:xfrm>
          <a:off x="1524762" y="4082288"/>
          <a:ext cx="5104638" cy="896112"/>
        </a:xfrm>
        <a:prstGeom prst="roundRect">
          <a:avLst>
            <a:gd name="adj" fmla="val 10000"/>
          </a:avLst>
        </a:prstGeom>
        <a:solidFill>
          <a:schemeClr val="accent2">
            <a:hueOff val="-19765721"/>
            <a:satOff val="901"/>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GB" sz="3200" kern="1200"/>
            <a:t>Any questions?</a:t>
          </a:r>
          <a:endParaRPr lang="en-US" sz="3200" kern="1200"/>
        </a:p>
      </dsp:txBody>
      <dsp:txXfrm>
        <a:off x="1551008" y="4108534"/>
        <a:ext cx="4088482" cy="843619"/>
      </dsp:txXfrm>
    </dsp:sp>
    <dsp:sp modelId="{D14FC0F1-3238-4BFB-89FF-BC524A01F079}">
      <dsp:nvSpPr>
        <dsp:cNvPr id="0" name=""/>
        <dsp:cNvSpPr/>
      </dsp:nvSpPr>
      <dsp:spPr>
        <a:xfrm>
          <a:off x="4522165" y="654659"/>
          <a:ext cx="582472" cy="582472"/>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4653221" y="654659"/>
        <a:ext cx="320360" cy="438310"/>
      </dsp:txXfrm>
    </dsp:sp>
    <dsp:sp modelId="{19510DD9-6045-478B-85C0-2B28A087FCD7}">
      <dsp:nvSpPr>
        <dsp:cNvPr id="0" name=""/>
        <dsp:cNvSpPr/>
      </dsp:nvSpPr>
      <dsp:spPr>
        <a:xfrm>
          <a:off x="4903355" y="1675231"/>
          <a:ext cx="582472" cy="582472"/>
        </a:xfrm>
        <a:prstGeom prst="downArrow">
          <a:avLst>
            <a:gd name="adj1" fmla="val 55000"/>
            <a:gd name="adj2" fmla="val 45000"/>
          </a:avLst>
        </a:prstGeom>
        <a:solidFill>
          <a:schemeClr val="accent2">
            <a:tint val="40000"/>
            <a:alpha val="90000"/>
            <a:hueOff val="-6868062"/>
            <a:satOff val="354"/>
            <a:lumOff val="18"/>
            <a:alphaOff val="0"/>
          </a:schemeClr>
        </a:solidFill>
        <a:ln w="19050" cap="rnd" cmpd="sng" algn="ctr">
          <a:solidFill>
            <a:schemeClr val="accent2">
              <a:tint val="40000"/>
              <a:alpha val="90000"/>
              <a:hueOff val="-6868062"/>
              <a:satOff val="354"/>
              <a:lumOff val="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034411" y="1675231"/>
        <a:ext cx="320360" cy="438310"/>
      </dsp:txXfrm>
    </dsp:sp>
    <dsp:sp modelId="{75D65392-9389-43BA-A7CA-18413DAC67C8}">
      <dsp:nvSpPr>
        <dsp:cNvPr id="0" name=""/>
        <dsp:cNvSpPr/>
      </dsp:nvSpPr>
      <dsp:spPr>
        <a:xfrm>
          <a:off x="5284546" y="2680868"/>
          <a:ext cx="582472" cy="582472"/>
        </a:xfrm>
        <a:prstGeom prst="downArrow">
          <a:avLst>
            <a:gd name="adj1" fmla="val 55000"/>
            <a:gd name="adj2" fmla="val 45000"/>
          </a:avLst>
        </a:prstGeom>
        <a:solidFill>
          <a:schemeClr val="accent2">
            <a:tint val="40000"/>
            <a:alpha val="90000"/>
            <a:hueOff val="-13736124"/>
            <a:satOff val="707"/>
            <a:lumOff val="37"/>
            <a:alphaOff val="0"/>
          </a:schemeClr>
        </a:solidFill>
        <a:ln w="19050" cap="rnd" cmpd="sng" algn="ctr">
          <a:solidFill>
            <a:schemeClr val="accent2">
              <a:tint val="40000"/>
              <a:alpha val="90000"/>
              <a:hueOff val="-13736124"/>
              <a:satOff val="707"/>
              <a:lumOff val="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415602" y="2680868"/>
        <a:ext cx="320360" cy="438310"/>
      </dsp:txXfrm>
    </dsp:sp>
    <dsp:sp modelId="{18A783B4-F89C-41C8-A82F-4AE57BB8FC26}">
      <dsp:nvSpPr>
        <dsp:cNvPr id="0" name=""/>
        <dsp:cNvSpPr/>
      </dsp:nvSpPr>
      <dsp:spPr>
        <a:xfrm>
          <a:off x="5665736" y="3711397"/>
          <a:ext cx="582472" cy="582472"/>
        </a:xfrm>
        <a:prstGeom prst="downArrow">
          <a:avLst>
            <a:gd name="adj1" fmla="val 55000"/>
            <a:gd name="adj2" fmla="val 45000"/>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a:p>
      </dsp:txBody>
      <dsp:txXfrm>
        <a:off x="5796792" y="3711397"/>
        <a:ext cx="320360" cy="438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C2ACD-E5BC-4BB9-825C-9F775FF5ABC2}">
      <dsp:nvSpPr>
        <dsp:cNvPr id="0" name=""/>
        <dsp:cNvSpPr/>
      </dsp:nvSpPr>
      <dsp:spPr>
        <a:xfrm>
          <a:off x="259684" y="1636"/>
          <a:ext cx="3083754" cy="1850252"/>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0" i="0" kern="1200">
              <a:solidFill>
                <a:schemeClr val="tx1"/>
              </a:solidFill>
            </a:rPr>
            <a:t>Mentoring:</a:t>
          </a:r>
          <a:endParaRPr lang="en-US" sz="1100" kern="1200">
            <a:solidFill>
              <a:schemeClr val="tx1"/>
            </a:solidFill>
            <a:latin typeface="Century Gothic"/>
          </a:endParaRPr>
        </a:p>
      </dsp:txBody>
      <dsp:txXfrm>
        <a:off x="259684" y="1636"/>
        <a:ext cx="3083754" cy="1850252"/>
      </dsp:txXfrm>
    </dsp:sp>
    <dsp:sp modelId="{83BB649D-026D-448C-8DEA-0E417FEEBE22}">
      <dsp:nvSpPr>
        <dsp:cNvPr id="0" name=""/>
        <dsp:cNvSpPr/>
      </dsp:nvSpPr>
      <dsp:spPr>
        <a:xfrm>
          <a:off x="3651814" y="1636"/>
          <a:ext cx="3083754" cy="1850252"/>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a:solidFill>
                <a:schemeClr val="tx1"/>
              </a:solidFill>
            </a:rPr>
            <a:t>Is relationship oriented. </a:t>
          </a:r>
          <a:r>
            <a:rPr lang="en-US" sz="1100" i="0" kern="1200">
              <a:solidFill>
                <a:schemeClr val="tx1"/>
              </a:solidFill>
            </a:rPr>
            <a:t>It seeks to provide a safe environment where the mentee shares whatever </a:t>
          </a:r>
          <a:r>
            <a:rPr lang="en-US" sz="1100" b="0" i="0" kern="1200">
              <a:solidFill>
                <a:schemeClr val="tx1"/>
              </a:solidFill>
            </a:rPr>
            <a:t>issues affect their professional and personal success. Although specific learning goals or competencies may be used as a basis for creating the relationship, its focus goes beyond these areas to include things, such as work/life balance, self-confidence, self-perception, and how the personal influences the professional.</a:t>
          </a:r>
          <a:endParaRPr lang="en-US" sz="1100" kern="1200">
            <a:solidFill>
              <a:schemeClr val="tx1"/>
            </a:solidFill>
          </a:endParaRPr>
        </a:p>
      </dsp:txBody>
      <dsp:txXfrm>
        <a:off x="3651814" y="1636"/>
        <a:ext cx="3083754" cy="1850252"/>
      </dsp:txXfrm>
    </dsp:sp>
    <dsp:sp modelId="{24145F9A-09E0-479D-9DEF-0739ED254DC5}">
      <dsp:nvSpPr>
        <dsp:cNvPr id="0" name=""/>
        <dsp:cNvSpPr/>
      </dsp:nvSpPr>
      <dsp:spPr>
        <a:xfrm>
          <a:off x="7043944" y="1636"/>
          <a:ext cx="3083754" cy="1850252"/>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a:solidFill>
                <a:schemeClr val="tx1"/>
              </a:solidFill>
            </a:rPr>
            <a:t>Is always long term. </a:t>
          </a:r>
          <a:r>
            <a:rPr lang="en-US" sz="1100" i="0" kern="1200">
              <a:solidFill>
                <a:schemeClr val="tx1"/>
              </a:solidFill>
            </a:rPr>
            <a:t>Mentoring, to </a:t>
          </a:r>
          <a:r>
            <a:rPr lang="en-US" sz="1100" b="0" i="0" kern="1200">
              <a:solidFill>
                <a:schemeClr val="tx1"/>
              </a:solidFill>
            </a:rPr>
            <a:t>be successful, requires time in which both partners can learn about one another and build a climate of trust that creates an environment in which the mentee can feel secure in sharing the real issues that impact their success. Successful mentoring relationships last nine months to a year.</a:t>
          </a:r>
          <a:endParaRPr lang="en-US" sz="1100" kern="1200">
            <a:solidFill>
              <a:schemeClr val="tx1"/>
            </a:solidFill>
          </a:endParaRPr>
        </a:p>
      </dsp:txBody>
      <dsp:txXfrm>
        <a:off x="7043944" y="1636"/>
        <a:ext cx="3083754" cy="1850252"/>
      </dsp:txXfrm>
    </dsp:sp>
    <dsp:sp modelId="{78B53826-B1BB-406D-A99A-7BBA8954DC57}">
      <dsp:nvSpPr>
        <dsp:cNvPr id="0" name=""/>
        <dsp:cNvSpPr/>
      </dsp:nvSpPr>
      <dsp:spPr>
        <a:xfrm>
          <a:off x="259684" y="2160264"/>
          <a:ext cx="3083754" cy="1850252"/>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a:solidFill>
                <a:schemeClr val="tx1"/>
              </a:solidFill>
            </a:rPr>
            <a:t>Is development driven</a:t>
          </a:r>
          <a:r>
            <a:rPr lang="en-US" sz="1100" i="0" kern="1200">
              <a:solidFill>
                <a:schemeClr val="tx1"/>
              </a:solidFill>
            </a:rPr>
            <a:t>.</a:t>
          </a:r>
          <a:r>
            <a:rPr lang="en-US" sz="1100" b="0" i="0" kern="1200">
              <a:solidFill>
                <a:schemeClr val="tx1"/>
              </a:solidFill>
            </a:rPr>
            <a:t>Its purpose is to develop the individual not only for the current job, but also for the future. This distinction differentiates the role of the immediate manager and that of the mentor. It also reduces the possibility of creating conflict between the employee's manager and the mentor.</a:t>
          </a:r>
          <a:endParaRPr lang="en-US" sz="1100" kern="1200">
            <a:solidFill>
              <a:schemeClr val="tx1"/>
            </a:solidFill>
          </a:endParaRPr>
        </a:p>
      </dsp:txBody>
      <dsp:txXfrm>
        <a:off x="259684" y="2160264"/>
        <a:ext cx="3083754" cy="1850252"/>
      </dsp:txXfrm>
    </dsp:sp>
    <dsp:sp modelId="{CE70B0C3-44B8-4B4A-9A49-7D8B496E3881}">
      <dsp:nvSpPr>
        <dsp:cNvPr id="0" name=""/>
        <dsp:cNvSpPr/>
      </dsp:nvSpPr>
      <dsp:spPr>
        <a:xfrm>
          <a:off x="3651814" y="2160264"/>
          <a:ext cx="3083754" cy="1850252"/>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a:solidFill>
                <a:schemeClr val="tx1"/>
              </a:solidFill>
            </a:rPr>
            <a:t>requires a design phase </a:t>
          </a:r>
          <a:r>
            <a:rPr lang="en-US" sz="1100" i="0" kern="1200">
              <a:solidFill>
                <a:schemeClr val="tx1"/>
              </a:solidFill>
            </a:rPr>
            <a:t>in order to determine the strategic purpose for mentoring, the focus areas of the relationship, the specific mentoring models, and the specific components that will guide the relationship, especially the matching process</a:t>
          </a:r>
          <a:r>
            <a:rPr lang="en-US" sz="1100" b="0" i="0" kern="1200">
              <a:solidFill>
                <a:schemeClr val="tx1"/>
              </a:solidFill>
            </a:rPr>
            <a:t>.</a:t>
          </a:r>
          <a:endParaRPr lang="en-US" sz="1100" kern="1200">
            <a:solidFill>
              <a:schemeClr val="tx1"/>
            </a:solidFill>
          </a:endParaRPr>
        </a:p>
      </dsp:txBody>
      <dsp:txXfrm>
        <a:off x="3651814" y="2160264"/>
        <a:ext cx="3083754" cy="1850252"/>
      </dsp:txXfrm>
    </dsp:sp>
    <dsp:sp modelId="{4F35F8EB-4A45-4356-9D68-21D80CF30456}">
      <dsp:nvSpPr>
        <dsp:cNvPr id="0" name=""/>
        <dsp:cNvSpPr/>
      </dsp:nvSpPr>
      <dsp:spPr>
        <a:xfrm>
          <a:off x="7043944" y="2160264"/>
          <a:ext cx="3083754" cy="1850252"/>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a:solidFill>
                <a:schemeClr val="tx1"/>
              </a:solidFill>
            </a:rPr>
            <a:t>the immediate manager is indirectly involved. </a:t>
          </a:r>
          <a:r>
            <a:rPr lang="en-US" sz="1100" i="0" kern="1200">
              <a:solidFill>
                <a:schemeClr val="tx1"/>
              </a:solidFill>
            </a:rPr>
            <a:t>Although they </a:t>
          </a:r>
          <a:r>
            <a:rPr lang="en-US" sz="1100" b="0" i="0" kern="1200">
              <a:solidFill>
                <a:schemeClr val="tx1"/>
              </a:solidFill>
            </a:rPr>
            <a:t>may offer suggestions to the employee on how to best use the mentoring experience , </a:t>
          </a:r>
          <a:r>
            <a:rPr lang="en-US" sz="1100" b="1" i="0" kern="1200">
              <a:solidFill>
                <a:schemeClr val="tx1"/>
              </a:solidFill>
            </a:rPr>
            <a:t>the manager has no link to the mentor,</a:t>
          </a:r>
          <a:r>
            <a:rPr lang="en-US" sz="1100" b="0" i="0" kern="1200">
              <a:solidFill>
                <a:schemeClr val="tx1"/>
              </a:solidFill>
            </a:rPr>
            <a:t> and they do not communicate at all during the mentoring relationship. This helps maintain the mentoring relationship's integrity.</a:t>
          </a:r>
          <a:endParaRPr lang="en-US" sz="1100" kern="1200">
            <a:solidFill>
              <a:schemeClr val="tx1"/>
            </a:solidFill>
          </a:endParaRPr>
        </a:p>
      </dsp:txBody>
      <dsp:txXfrm>
        <a:off x="7043944" y="2160264"/>
        <a:ext cx="3083754" cy="185025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09195-8248-4DC7-82CC-F8DE49E6126E}">
      <dsp:nvSpPr>
        <dsp:cNvPr id="0" name=""/>
        <dsp:cNvSpPr/>
      </dsp:nvSpPr>
      <dsp:spPr>
        <a:xfrm>
          <a:off x="3407" y="485116"/>
          <a:ext cx="2703290" cy="3784606"/>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759" tIns="330200" rIns="210759" bIns="330200" numCol="1" spcCol="1270" anchor="t" anchorCtr="0">
          <a:noAutofit/>
        </a:bodyPr>
        <a:lstStyle/>
        <a:p>
          <a:pPr lvl="0" algn="l" defTabSz="711200">
            <a:lnSpc>
              <a:spcPct val="90000"/>
            </a:lnSpc>
            <a:spcBef>
              <a:spcPct val="0"/>
            </a:spcBef>
            <a:spcAft>
              <a:spcPct val="35000"/>
            </a:spcAft>
          </a:pPr>
          <a:r>
            <a:rPr lang="en-GB" sz="1600" kern="1200"/>
            <a:t>By the end of these sessions</a:t>
          </a:r>
          <a:endParaRPr lang="en-US" sz="1600" kern="1200"/>
        </a:p>
      </dsp:txBody>
      <dsp:txXfrm>
        <a:off x="3407" y="1923267"/>
        <a:ext cx="2703290" cy="2270763"/>
      </dsp:txXfrm>
    </dsp:sp>
    <dsp:sp modelId="{EBDC6880-1229-4BA1-BBE9-8877763F8841}">
      <dsp:nvSpPr>
        <dsp:cNvPr id="0" name=""/>
        <dsp:cNvSpPr/>
      </dsp:nvSpPr>
      <dsp:spPr>
        <a:xfrm>
          <a:off x="787361" y="863577"/>
          <a:ext cx="1135381" cy="1135381"/>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8519" tIns="12700" rIns="88519"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953634" y="1029850"/>
        <a:ext cx="802835" cy="802835"/>
      </dsp:txXfrm>
    </dsp:sp>
    <dsp:sp modelId="{93C54A8E-2497-4703-B791-CDCF545E69F8}">
      <dsp:nvSpPr>
        <dsp:cNvPr id="0" name=""/>
        <dsp:cNvSpPr/>
      </dsp:nvSpPr>
      <dsp:spPr>
        <a:xfrm>
          <a:off x="3407" y="4269651"/>
          <a:ext cx="2703290" cy="7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1B2050E-D52C-4721-BE90-8BC69ABF1C05}">
      <dsp:nvSpPr>
        <dsp:cNvPr id="0" name=""/>
        <dsp:cNvSpPr/>
      </dsp:nvSpPr>
      <dsp:spPr>
        <a:xfrm>
          <a:off x="2977026" y="485116"/>
          <a:ext cx="2703290" cy="3784606"/>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759" tIns="330200" rIns="210759" bIns="330200" numCol="1" spcCol="1270" anchor="t" anchorCtr="0">
          <a:noAutofit/>
        </a:bodyPr>
        <a:lstStyle/>
        <a:p>
          <a:pPr lvl="0" algn="l" defTabSz="711200">
            <a:lnSpc>
              <a:spcPct val="90000"/>
            </a:lnSpc>
            <a:spcBef>
              <a:spcPct val="0"/>
            </a:spcBef>
            <a:spcAft>
              <a:spcPct val="35000"/>
            </a:spcAft>
          </a:pPr>
          <a:r>
            <a:rPr lang="en-GB" sz="1600" kern="1200"/>
            <a:t>comfortable with the educational terminology used</a:t>
          </a:r>
          <a:endParaRPr lang="en-US" sz="1600" kern="1200"/>
        </a:p>
      </dsp:txBody>
      <dsp:txXfrm>
        <a:off x="2977026" y="1923267"/>
        <a:ext cx="2703290" cy="2270763"/>
      </dsp:txXfrm>
    </dsp:sp>
    <dsp:sp modelId="{226C0D3C-E0CF-49A1-BBAB-23F0E0FEC560}">
      <dsp:nvSpPr>
        <dsp:cNvPr id="0" name=""/>
        <dsp:cNvSpPr/>
      </dsp:nvSpPr>
      <dsp:spPr>
        <a:xfrm>
          <a:off x="3760980" y="863577"/>
          <a:ext cx="1135381" cy="1135381"/>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8519" tIns="12700" rIns="88519"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927253" y="1029850"/>
        <a:ext cx="802835" cy="802835"/>
      </dsp:txXfrm>
    </dsp:sp>
    <dsp:sp modelId="{6EA002E4-2033-4F08-A9FF-1F3E85FACCFE}">
      <dsp:nvSpPr>
        <dsp:cNvPr id="0" name=""/>
        <dsp:cNvSpPr/>
      </dsp:nvSpPr>
      <dsp:spPr>
        <a:xfrm>
          <a:off x="2977026" y="4269651"/>
          <a:ext cx="2703290"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72332CF-4E5D-4D01-8EAB-009EC8A25D86}">
      <dsp:nvSpPr>
        <dsp:cNvPr id="0" name=""/>
        <dsp:cNvSpPr/>
      </dsp:nvSpPr>
      <dsp:spPr>
        <a:xfrm>
          <a:off x="5950646" y="485116"/>
          <a:ext cx="2703290" cy="3784606"/>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759" tIns="330200" rIns="210759" bIns="330200" numCol="1" spcCol="1270" anchor="t" anchorCtr="0">
          <a:noAutofit/>
        </a:bodyPr>
        <a:lstStyle/>
        <a:p>
          <a:pPr lvl="0" algn="l" defTabSz="711200">
            <a:lnSpc>
              <a:spcPct val="90000"/>
            </a:lnSpc>
            <a:spcBef>
              <a:spcPct val="0"/>
            </a:spcBef>
            <a:spcAft>
              <a:spcPct val="35000"/>
            </a:spcAft>
          </a:pPr>
          <a:r>
            <a:rPr lang="en-GB" sz="1600" kern="1200"/>
            <a:t>Have a deeper understanding of your role and responsibilities with regards to student placement experiences</a:t>
          </a:r>
          <a:endParaRPr lang="en-US" sz="1600" kern="1200"/>
        </a:p>
      </dsp:txBody>
      <dsp:txXfrm>
        <a:off x="5950646" y="1923267"/>
        <a:ext cx="2703290" cy="2270763"/>
      </dsp:txXfrm>
    </dsp:sp>
    <dsp:sp modelId="{BE260416-9D98-4B00-A53B-9E4F49FDF997}">
      <dsp:nvSpPr>
        <dsp:cNvPr id="0" name=""/>
        <dsp:cNvSpPr/>
      </dsp:nvSpPr>
      <dsp:spPr>
        <a:xfrm>
          <a:off x="6734600" y="863577"/>
          <a:ext cx="1135381" cy="1135381"/>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8519" tIns="12700" rIns="88519"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900873" y="1029850"/>
        <a:ext cx="802835" cy="802835"/>
      </dsp:txXfrm>
    </dsp:sp>
    <dsp:sp modelId="{F28851B7-0695-49E2-8BBC-177D57C39783}">
      <dsp:nvSpPr>
        <dsp:cNvPr id="0" name=""/>
        <dsp:cNvSpPr/>
      </dsp:nvSpPr>
      <dsp:spPr>
        <a:xfrm>
          <a:off x="5950646" y="4269651"/>
          <a:ext cx="2703290"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BE8F227-AAC8-4E70-919A-073188E53560}">
      <dsp:nvSpPr>
        <dsp:cNvPr id="0" name=""/>
        <dsp:cNvSpPr/>
      </dsp:nvSpPr>
      <dsp:spPr>
        <a:xfrm>
          <a:off x="8924265" y="485116"/>
          <a:ext cx="2703290" cy="3784606"/>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759" tIns="330200" rIns="210759" bIns="330200" numCol="1" spcCol="1270" anchor="t" anchorCtr="0">
          <a:noAutofit/>
        </a:bodyPr>
        <a:lstStyle/>
        <a:p>
          <a:pPr lvl="0" algn="l" defTabSz="711200">
            <a:lnSpc>
              <a:spcPct val="90000"/>
            </a:lnSpc>
            <a:spcBef>
              <a:spcPct val="0"/>
            </a:spcBef>
            <a:spcAft>
              <a:spcPct val="35000"/>
            </a:spcAft>
          </a:pPr>
          <a:r>
            <a:rPr lang="en-GB" sz="1600" kern="1200"/>
            <a:t>Know when, to whom, and how to escalate concerns</a:t>
          </a:r>
          <a:endParaRPr lang="en-US" sz="1600" kern="1200"/>
        </a:p>
      </dsp:txBody>
      <dsp:txXfrm>
        <a:off x="8924265" y="1923267"/>
        <a:ext cx="2703290" cy="2270763"/>
      </dsp:txXfrm>
    </dsp:sp>
    <dsp:sp modelId="{A9DF502F-5AB8-4704-9C04-E6EB6274A149}">
      <dsp:nvSpPr>
        <dsp:cNvPr id="0" name=""/>
        <dsp:cNvSpPr/>
      </dsp:nvSpPr>
      <dsp:spPr>
        <a:xfrm>
          <a:off x="9708219" y="863577"/>
          <a:ext cx="1135381" cy="1135381"/>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8519" tIns="12700" rIns="88519" bIns="12700" numCol="1" spcCol="1270" anchor="ctr" anchorCtr="0">
          <a:noAutofit/>
        </a:bodyPr>
        <a:lstStyle/>
        <a:p>
          <a:pPr lvl="0" algn="ctr" defTabSz="2133600">
            <a:lnSpc>
              <a:spcPct val="90000"/>
            </a:lnSpc>
            <a:spcBef>
              <a:spcPct val="0"/>
            </a:spcBef>
            <a:spcAft>
              <a:spcPct val="35000"/>
            </a:spcAft>
          </a:pPr>
          <a:r>
            <a:rPr lang="en-US" sz="4800" kern="1200"/>
            <a:t>4</a:t>
          </a:r>
        </a:p>
      </dsp:txBody>
      <dsp:txXfrm>
        <a:off x="9874492" y="1029850"/>
        <a:ext cx="802835" cy="802835"/>
      </dsp:txXfrm>
    </dsp:sp>
    <dsp:sp modelId="{F6586EA6-28B3-454F-AEE3-FFD8776E8235}">
      <dsp:nvSpPr>
        <dsp:cNvPr id="0" name=""/>
        <dsp:cNvSpPr/>
      </dsp:nvSpPr>
      <dsp:spPr>
        <a:xfrm>
          <a:off x="8924265" y="4269651"/>
          <a:ext cx="2703290"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10A10-F10E-4CAA-8FCC-FBE81DC28ED5}">
      <dsp:nvSpPr>
        <dsp:cNvPr id="0" name=""/>
        <dsp:cNvSpPr/>
      </dsp:nvSpPr>
      <dsp:spPr>
        <a:xfrm>
          <a:off x="5480" y="322447"/>
          <a:ext cx="1868878" cy="934439"/>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t>Student attendance on placement</a:t>
          </a:r>
        </a:p>
      </dsp:txBody>
      <dsp:txXfrm>
        <a:off x="32849" y="349816"/>
        <a:ext cx="1814140" cy="879701"/>
      </dsp:txXfrm>
    </dsp:sp>
    <dsp:sp modelId="{A0D02AA3-02D8-4820-A805-0FD208574992}">
      <dsp:nvSpPr>
        <dsp:cNvPr id="0" name=""/>
        <dsp:cNvSpPr/>
      </dsp:nvSpPr>
      <dsp:spPr>
        <a:xfrm>
          <a:off x="2341578" y="322447"/>
          <a:ext cx="1868878" cy="934439"/>
        </a:xfrm>
        <a:prstGeom prst="roundRect">
          <a:avLst>
            <a:gd name="adj" fmla="val 10000"/>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t>Requirements of the SoR   </a:t>
          </a:r>
        </a:p>
      </dsp:txBody>
      <dsp:txXfrm>
        <a:off x="2368947" y="349816"/>
        <a:ext cx="1814140" cy="879701"/>
      </dsp:txXfrm>
    </dsp:sp>
    <dsp:sp modelId="{6274EAC1-90CC-47E6-8D32-A7C02582719D}">
      <dsp:nvSpPr>
        <dsp:cNvPr id="0" name=""/>
        <dsp:cNvSpPr/>
      </dsp:nvSpPr>
      <dsp:spPr>
        <a:xfrm>
          <a:off x="2528466" y="1256886"/>
          <a:ext cx="186887" cy="700829"/>
        </a:xfrm>
        <a:custGeom>
          <a:avLst/>
          <a:gdLst/>
          <a:ahLst/>
          <a:cxnLst/>
          <a:rect l="0" t="0" r="0" b="0"/>
          <a:pathLst>
            <a:path>
              <a:moveTo>
                <a:pt x="0" y="0"/>
              </a:moveTo>
              <a:lnTo>
                <a:pt x="0" y="700829"/>
              </a:lnTo>
              <a:lnTo>
                <a:pt x="186887" y="70082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01328C-E9C3-4228-A6DA-CFE44AFA6D7A}">
      <dsp:nvSpPr>
        <dsp:cNvPr id="0" name=""/>
        <dsp:cNvSpPr/>
      </dsp:nvSpPr>
      <dsp:spPr>
        <a:xfrm>
          <a:off x="2715353" y="1490496"/>
          <a:ext cx="1495102" cy="934439"/>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a:t>Introduction to the PEAS accreditation scheme </a:t>
          </a:r>
        </a:p>
      </dsp:txBody>
      <dsp:txXfrm>
        <a:off x="2742722" y="1517865"/>
        <a:ext cx="1440364" cy="879701"/>
      </dsp:txXfrm>
    </dsp:sp>
    <dsp:sp modelId="{AE3B7E95-5879-42F3-A143-4F2DAA0416AA}">
      <dsp:nvSpPr>
        <dsp:cNvPr id="0" name=""/>
        <dsp:cNvSpPr/>
      </dsp:nvSpPr>
      <dsp:spPr>
        <a:xfrm>
          <a:off x="4677675" y="322447"/>
          <a:ext cx="1868878" cy="934439"/>
        </a:xfrm>
        <a:prstGeom prst="roundRect">
          <a:avLst>
            <a:gd name="adj" fmla="val 10000"/>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t>Learning and teaching theory </a:t>
          </a:r>
        </a:p>
      </dsp:txBody>
      <dsp:txXfrm>
        <a:off x="4705044" y="349816"/>
        <a:ext cx="1814140" cy="879701"/>
      </dsp:txXfrm>
    </dsp:sp>
    <dsp:sp modelId="{AAD5CA02-4F44-4E4F-B741-A9A3CA8823B5}">
      <dsp:nvSpPr>
        <dsp:cNvPr id="0" name=""/>
        <dsp:cNvSpPr/>
      </dsp:nvSpPr>
      <dsp:spPr>
        <a:xfrm>
          <a:off x="4864563" y="1256886"/>
          <a:ext cx="186887" cy="700829"/>
        </a:xfrm>
        <a:custGeom>
          <a:avLst/>
          <a:gdLst/>
          <a:ahLst/>
          <a:cxnLst/>
          <a:rect l="0" t="0" r="0" b="0"/>
          <a:pathLst>
            <a:path>
              <a:moveTo>
                <a:pt x="0" y="0"/>
              </a:moveTo>
              <a:lnTo>
                <a:pt x="0" y="700829"/>
              </a:lnTo>
              <a:lnTo>
                <a:pt x="186887" y="70082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303264-741C-4FDE-879F-8E08974DB9F4}">
      <dsp:nvSpPr>
        <dsp:cNvPr id="0" name=""/>
        <dsp:cNvSpPr/>
      </dsp:nvSpPr>
      <dsp:spPr>
        <a:xfrm>
          <a:off x="5051451" y="1490496"/>
          <a:ext cx="1495102" cy="934439"/>
        </a:xfrm>
        <a:prstGeom prst="roundRect">
          <a:avLst>
            <a:gd name="adj" fmla="val 10000"/>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a:t>Pedagogy </a:t>
          </a:r>
        </a:p>
      </dsp:txBody>
      <dsp:txXfrm>
        <a:off x="5078820" y="1517865"/>
        <a:ext cx="1440364" cy="879701"/>
      </dsp:txXfrm>
    </dsp:sp>
    <dsp:sp modelId="{6D1AE668-1C9B-4ECB-9EA2-8035B6E1ED0F}">
      <dsp:nvSpPr>
        <dsp:cNvPr id="0" name=""/>
        <dsp:cNvSpPr/>
      </dsp:nvSpPr>
      <dsp:spPr>
        <a:xfrm>
          <a:off x="4864563" y="1256886"/>
          <a:ext cx="186887" cy="1868878"/>
        </a:xfrm>
        <a:custGeom>
          <a:avLst/>
          <a:gdLst/>
          <a:ahLst/>
          <a:cxnLst/>
          <a:rect l="0" t="0" r="0" b="0"/>
          <a:pathLst>
            <a:path>
              <a:moveTo>
                <a:pt x="0" y="0"/>
              </a:moveTo>
              <a:lnTo>
                <a:pt x="0" y="1868878"/>
              </a:lnTo>
              <a:lnTo>
                <a:pt x="186887" y="1868878"/>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71D72F-1A14-4194-8ADD-BC7951073987}">
      <dsp:nvSpPr>
        <dsp:cNvPr id="0" name=""/>
        <dsp:cNvSpPr/>
      </dsp:nvSpPr>
      <dsp:spPr>
        <a:xfrm>
          <a:off x="5051451" y="2658544"/>
          <a:ext cx="1495102" cy="934439"/>
        </a:xfrm>
        <a:prstGeom prst="roundRect">
          <a:avLst>
            <a:gd name="adj" fmla="val 10000"/>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a:t>Behaviourist / Humanist styles </a:t>
          </a:r>
        </a:p>
      </dsp:txBody>
      <dsp:txXfrm>
        <a:off x="5078820" y="2685913"/>
        <a:ext cx="1440364" cy="879701"/>
      </dsp:txXfrm>
    </dsp:sp>
    <dsp:sp modelId="{3F5395CE-DD80-4498-9220-790783314A5B}">
      <dsp:nvSpPr>
        <dsp:cNvPr id="0" name=""/>
        <dsp:cNvSpPr/>
      </dsp:nvSpPr>
      <dsp:spPr>
        <a:xfrm>
          <a:off x="4864563" y="1256886"/>
          <a:ext cx="186887" cy="3036926"/>
        </a:xfrm>
        <a:custGeom>
          <a:avLst/>
          <a:gdLst/>
          <a:ahLst/>
          <a:cxnLst/>
          <a:rect l="0" t="0" r="0" b="0"/>
          <a:pathLst>
            <a:path>
              <a:moveTo>
                <a:pt x="0" y="0"/>
              </a:moveTo>
              <a:lnTo>
                <a:pt x="0" y="3036926"/>
              </a:lnTo>
              <a:lnTo>
                <a:pt x="186887" y="3036926"/>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A250C7-53D2-4052-A3A3-908C400D4CB7}">
      <dsp:nvSpPr>
        <dsp:cNvPr id="0" name=""/>
        <dsp:cNvSpPr/>
      </dsp:nvSpPr>
      <dsp:spPr>
        <a:xfrm>
          <a:off x="5051451" y="3826593"/>
          <a:ext cx="1495102" cy="934439"/>
        </a:xfrm>
        <a:prstGeom prst="roundRect">
          <a:avLst>
            <a:gd name="adj" fmla="val 10000"/>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a:t>Reflective theory </a:t>
          </a:r>
        </a:p>
      </dsp:txBody>
      <dsp:txXfrm>
        <a:off x="5078820" y="3853962"/>
        <a:ext cx="1440364" cy="879701"/>
      </dsp:txXfrm>
    </dsp:sp>
    <dsp:sp modelId="{FAEE3387-FF93-4908-A388-1A25877793B9}">
      <dsp:nvSpPr>
        <dsp:cNvPr id="0" name=""/>
        <dsp:cNvSpPr/>
      </dsp:nvSpPr>
      <dsp:spPr>
        <a:xfrm>
          <a:off x="7013773" y="322447"/>
          <a:ext cx="1868878" cy="934439"/>
        </a:xfrm>
        <a:prstGeom prst="roundRect">
          <a:avLst>
            <a:gd name="adj" fmla="val 10000"/>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t>Constructive alignment </a:t>
          </a:r>
        </a:p>
      </dsp:txBody>
      <dsp:txXfrm>
        <a:off x="7041142" y="349816"/>
        <a:ext cx="1814140" cy="879701"/>
      </dsp:txXfrm>
    </dsp:sp>
    <dsp:sp modelId="{1969BEC9-6E28-4C92-BF5D-7C41FC9733C6}">
      <dsp:nvSpPr>
        <dsp:cNvPr id="0" name=""/>
        <dsp:cNvSpPr/>
      </dsp:nvSpPr>
      <dsp:spPr>
        <a:xfrm>
          <a:off x="7200661" y="1256886"/>
          <a:ext cx="186887" cy="700829"/>
        </a:xfrm>
        <a:custGeom>
          <a:avLst/>
          <a:gdLst/>
          <a:ahLst/>
          <a:cxnLst/>
          <a:rect l="0" t="0" r="0" b="0"/>
          <a:pathLst>
            <a:path>
              <a:moveTo>
                <a:pt x="0" y="0"/>
              </a:moveTo>
              <a:lnTo>
                <a:pt x="0" y="700829"/>
              </a:lnTo>
              <a:lnTo>
                <a:pt x="186887" y="70082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D0104B-F48D-4BE7-B826-3DC805069088}">
      <dsp:nvSpPr>
        <dsp:cNvPr id="0" name=""/>
        <dsp:cNvSpPr/>
      </dsp:nvSpPr>
      <dsp:spPr>
        <a:xfrm>
          <a:off x="7387549" y="1490496"/>
          <a:ext cx="1495102" cy="934439"/>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a:t>What does the student need to be able to do? Linking programme learning outcomes to module outcomes  </a:t>
          </a:r>
        </a:p>
      </dsp:txBody>
      <dsp:txXfrm>
        <a:off x="7414918" y="1517865"/>
        <a:ext cx="1440364" cy="879701"/>
      </dsp:txXfrm>
    </dsp:sp>
    <dsp:sp modelId="{E1965884-32CE-44C9-B38F-C55508FCE87E}">
      <dsp:nvSpPr>
        <dsp:cNvPr id="0" name=""/>
        <dsp:cNvSpPr/>
      </dsp:nvSpPr>
      <dsp:spPr>
        <a:xfrm>
          <a:off x="9349871" y="322447"/>
          <a:ext cx="1868878" cy="934439"/>
        </a:xfrm>
        <a:prstGeom prst="roundRect">
          <a:avLst>
            <a:gd name="adj" fmla="val 10000"/>
          </a:avLst>
        </a:prstGeom>
        <a:solidFill>
          <a:schemeClr val="accent6">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a:t>What does good practice education look like? </a:t>
          </a:r>
        </a:p>
      </dsp:txBody>
      <dsp:txXfrm>
        <a:off x="9377240" y="349816"/>
        <a:ext cx="1814140" cy="879701"/>
      </dsp:txXfrm>
    </dsp:sp>
    <dsp:sp modelId="{457EC793-1CDA-42F5-A855-055556EF1FBA}">
      <dsp:nvSpPr>
        <dsp:cNvPr id="0" name=""/>
        <dsp:cNvSpPr/>
      </dsp:nvSpPr>
      <dsp:spPr>
        <a:xfrm>
          <a:off x="9536759" y="1256886"/>
          <a:ext cx="186887" cy="700829"/>
        </a:xfrm>
        <a:custGeom>
          <a:avLst/>
          <a:gdLst/>
          <a:ahLst/>
          <a:cxnLst/>
          <a:rect l="0" t="0" r="0" b="0"/>
          <a:pathLst>
            <a:path>
              <a:moveTo>
                <a:pt x="0" y="0"/>
              </a:moveTo>
              <a:lnTo>
                <a:pt x="0" y="700829"/>
              </a:lnTo>
              <a:lnTo>
                <a:pt x="186887" y="700829"/>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455A87-1D64-4A8F-B861-B8C00268EC93}">
      <dsp:nvSpPr>
        <dsp:cNvPr id="0" name=""/>
        <dsp:cNvSpPr/>
      </dsp:nvSpPr>
      <dsp:spPr>
        <a:xfrm>
          <a:off x="9723646" y="1490496"/>
          <a:ext cx="1495102" cy="934439"/>
        </a:xfrm>
        <a:prstGeom prst="roundRect">
          <a:avLst>
            <a:gd name="adj" fmla="val 10000"/>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n-US" sz="1000" kern="1200"/>
            <a:t>Discussion </a:t>
          </a:r>
        </a:p>
      </dsp:txBody>
      <dsp:txXfrm>
        <a:off x="9751015" y="1517865"/>
        <a:ext cx="1440364" cy="879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09195-8248-4DC7-82CC-F8DE49E6126E}">
      <dsp:nvSpPr>
        <dsp:cNvPr id="0" name=""/>
        <dsp:cNvSpPr/>
      </dsp:nvSpPr>
      <dsp:spPr>
        <a:xfrm>
          <a:off x="3407" y="485116"/>
          <a:ext cx="2703290" cy="3784606"/>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759" tIns="330200" rIns="210759" bIns="330200" numCol="1" spcCol="1270" anchor="t" anchorCtr="0">
          <a:noAutofit/>
        </a:bodyPr>
        <a:lstStyle/>
        <a:p>
          <a:pPr lvl="0" algn="l" defTabSz="711200">
            <a:lnSpc>
              <a:spcPct val="90000"/>
            </a:lnSpc>
            <a:spcBef>
              <a:spcPct val="0"/>
            </a:spcBef>
            <a:spcAft>
              <a:spcPct val="35000"/>
            </a:spcAft>
          </a:pPr>
          <a:r>
            <a:rPr lang="en-GB" sz="1600" kern="1200"/>
            <a:t>By the end of these sessions</a:t>
          </a:r>
          <a:endParaRPr lang="en-US" sz="1600" kern="1200"/>
        </a:p>
      </dsp:txBody>
      <dsp:txXfrm>
        <a:off x="3407" y="1923267"/>
        <a:ext cx="2703290" cy="2270763"/>
      </dsp:txXfrm>
    </dsp:sp>
    <dsp:sp modelId="{EBDC6880-1229-4BA1-BBE9-8877763F8841}">
      <dsp:nvSpPr>
        <dsp:cNvPr id="0" name=""/>
        <dsp:cNvSpPr/>
      </dsp:nvSpPr>
      <dsp:spPr>
        <a:xfrm>
          <a:off x="787361" y="863577"/>
          <a:ext cx="1135381" cy="1135381"/>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8519" tIns="12700" rIns="88519"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953634" y="1029850"/>
        <a:ext cx="802835" cy="802835"/>
      </dsp:txXfrm>
    </dsp:sp>
    <dsp:sp modelId="{93C54A8E-2497-4703-B791-CDCF545E69F8}">
      <dsp:nvSpPr>
        <dsp:cNvPr id="0" name=""/>
        <dsp:cNvSpPr/>
      </dsp:nvSpPr>
      <dsp:spPr>
        <a:xfrm>
          <a:off x="3407" y="4269651"/>
          <a:ext cx="2703290" cy="7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1B2050E-D52C-4721-BE90-8BC69ABF1C05}">
      <dsp:nvSpPr>
        <dsp:cNvPr id="0" name=""/>
        <dsp:cNvSpPr/>
      </dsp:nvSpPr>
      <dsp:spPr>
        <a:xfrm>
          <a:off x="2977026" y="485116"/>
          <a:ext cx="2703290" cy="3784606"/>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759" tIns="330200" rIns="210759" bIns="330200" numCol="1" spcCol="1270" anchor="t" anchorCtr="0">
          <a:noAutofit/>
        </a:bodyPr>
        <a:lstStyle/>
        <a:p>
          <a:pPr lvl="0" algn="l" defTabSz="711200">
            <a:lnSpc>
              <a:spcPct val="90000"/>
            </a:lnSpc>
            <a:spcBef>
              <a:spcPct val="0"/>
            </a:spcBef>
            <a:spcAft>
              <a:spcPct val="35000"/>
            </a:spcAft>
          </a:pPr>
          <a:r>
            <a:rPr lang="en-GB" sz="1600" kern="1200"/>
            <a:t>You will be comfortable with the educational terminology used</a:t>
          </a:r>
          <a:endParaRPr lang="en-US" sz="1600" kern="1200"/>
        </a:p>
      </dsp:txBody>
      <dsp:txXfrm>
        <a:off x="2977026" y="1923267"/>
        <a:ext cx="2703290" cy="2270763"/>
      </dsp:txXfrm>
    </dsp:sp>
    <dsp:sp modelId="{226C0D3C-E0CF-49A1-BBAB-23F0E0FEC560}">
      <dsp:nvSpPr>
        <dsp:cNvPr id="0" name=""/>
        <dsp:cNvSpPr/>
      </dsp:nvSpPr>
      <dsp:spPr>
        <a:xfrm>
          <a:off x="3760980" y="863577"/>
          <a:ext cx="1135381" cy="1135381"/>
        </a:xfrm>
        <a:prstGeom prst="ellips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8519" tIns="12700" rIns="88519"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927253" y="1029850"/>
        <a:ext cx="802835" cy="802835"/>
      </dsp:txXfrm>
    </dsp:sp>
    <dsp:sp modelId="{6EA002E4-2033-4F08-A9FF-1F3E85FACCFE}">
      <dsp:nvSpPr>
        <dsp:cNvPr id="0" name=""/>
        <dsp:cNvSpPr/>
      </dsp:nvSpPr>
      <dsp:spPr>
        <a:xfrm>
          <a:off x="2977026" y="4269651"/>
          <a:ext cx="2703290" cy="7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72332CF-4E5D-4D01-8EAB-009EC8A25D86}">
      <dsp:nvSpPr>
        <dsp:cNvPr id="0" name=""/>
        <dsp:cNvSpPr/>
      </dsp:nvSpPr>
      <dsp:spPr>
        <a:xfrm>
          <a:off x="5950646" y="485116"/>
          <a:ext cx="2703290" cy="3784606"/>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759" tIns="330200" rIns="210759" bIns="330200" numCol="1" spcCol="1270" anchor="t" anchorCtr="0">
          <a:noAutofit/>
        </a:bodyPr>
        <a:lstStyle/>
        <a:p>
          <a:pPr lvl="0" algn="l" defTabSz="711200">
            <a:lnSpc>
              <a:spcPct val="90000"/>
            </a:lnSpc>
            <a:spcBef>
              <a:spcPct val="0"/>
            </a:spcBef>
            <a:spcAft>
              <a:spcPct val="35000"/>
            </a:spcAft>
          </a:pPr>
          <a:r>
            <a:rPr lang="en-GB" sz="1600" kern="1200"/>
            <a:t>Have a deeper understanding of your role and responsibilities with regards to student placement experiences</a:t>
          </a:r>
          <a:endParaRPr lang="en-US" sz="1600" kern="1200"/>
        </a:p>
      </dsp:txBody>
      <dsp:txXfrm>
        <a:off x="5950646" y="1923267"/>
        <a:ext cx="2703290" cy="2270763"/>
      </dsp:txXfrm>
    </dsp:sp>
    <dsp:sp modelId="{BE260416-9D98-4B00-A53B-9E4F49FDF997}">
      <dsp:nvSpPr>
        <dsp:cNvPr id="0" name=""/>
        <dsp:cNvSpPr/>
      </dsp:nvSpPr>
      <dsp:spPr>
        <a:xfrm>
          <a:off x="6734600" y="863577"/>
          <a:ext cx="1135381" cy="1135381"/>
        </a:xfrm>
        <a:prstGeom prst="ellipse">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8519" tIns="12700" rIns="88519"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900873" y="1029850"/>
        <a:ext cx="802835" cy="802835"/>
      </dsp:txXfrm>
    </dsp:sp>
    <dsp:sp modelId="{F28851B7-0695-49E2-8BBC-177D57C39783}">
      <dsp:nvSpPr>
        <dsp:cNvPr id="0" name=""/>
        <dsp:cNvSpPr/>
      </dsp:nvSpPr>
      <dsp:spPr>
        <a:xfrm>
          <a:off x="5950646" y="4269651"/>
          <a:ext cx="2703290" cy="7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BE8F227-AAC8-4E70-919A-073188E53560}">
      <dsp:nvSpPr>
        <dsp:cNvPr id="0" name=""/>
        <dsp:cNvSpPr/>
      </dsp:nvSpPr>
      <dsp:spPr>
        <a:xfrm>
          <a:off x="8924265" y="485116"/>
          <a:ext cx="2703290" cy="3784606"/>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759" tIns="330200" rIns="210759" bIns="330200" numCol="1" spcCol="1270" anchor="t" anchorCtr="0">
          <a:noAutofit/>
        </a:bodyPr>
        <a:lstStyle/>
        <a:p>
          <a:pPr lvl="0" algn="l" defTabSz="711200">
            <a:lnSpc>
              <a:spcPct val="90000"/>
            </a:lnSpc>
            <a:spcBef>
              <a:spcPct val="0"/>
            </a:spcBef>
            <a:spcAft>
              <a:spcPct val="35000"/>
            </a:spcAft>
          </a:pPr>
          <a:r>
            <a:rPr lang="en-GB" sz="1600" kern="1200"/>
            <a:t>Know when, to whom, and how to escalate concerns</a:t>
          </a:r>
          <a:endParaRPr lang="en-US" sz="1600" kern="1200"/>
        </a:p>
      </dsp:txBody>
      <dsp:txXfrm>
        <a:off x="8924265" y="1923267"/>
        <a:ext cx="2703290" cy="2270763"/>
      </dsp:txXfrm>
    </dsp:sp>
    <dsp:sp modelId="{A9DF502F-5AB8-4704-9C04-E6EB6274A149}">
      <dsp:nvSpPr>
        <dsp:cNvPr id="0" name=""/>
        <dsp:cNvSpPr/>
      </dsp:nvSpPr>
      <dsp:spPr>
        <a:xfrm>
          <a:off x="9708219" y="863577"/>
          <a:ext cx="1135381" cy="1135381"/>
        </a:xfrm>
        <a:prstGeom prst="ellips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8519" tIns="12700" rIns="88519" bIns="12700" numCol="1" spcCol="1270" anchor="ctr" anchorCtr="0">
          <a:noAutofit/>
        </a:bodyPr>
        <a:lstStyle/>
        <a:p>
          <a:pPr lvl="0" algn="ctr" defTabSz="2133600">
            <a:lnSpc>
              <a:spcPct val="90000"/>
            </a:lnSpc>
            <a:spcBef>
              <a:spcPct val="0"/>
            </a:spcBef>
            <a:spcAft>
              <a:spcPct val="35000"/>
            </a:spcAft>
          </a:pPr>
          <a:r>
            <a:rPr lang="en-US" sz="4800" kern="1200"/>
            <a:t>4</a:t>
          </a:r>
        </a:p>
      </dsp:txBody>
      <dsp:txXfrm>
        <a:off x="9874492" y="1029850"/>
        <a:ext cx="802835" cy="802835"/>
      </dsp:txXfrm>
    </dsp:sp>
    <dsp:sp modelId="{F6586EA6-28B3-454F-AEE3-FFD8776E8235}">
      <dsp:nvSpPr>
        <dsp:cNvPr id="0" name=""/>
        <dsp:cNvSpPr/>
      </dsp:nvSpPr>
      <dsp:spPr>
        <a:xfrm>
          <a:off x="8924265" y="4269651"/>
          <a:ext cx="2703290" cy="7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3DF57-1ADB-4844-AE3B-03F206032108}">
      <dsp:nvSpPr>
        <dsp:cNvPr id="0" name=""/>
        <dsp:cNvSpPr/>
      </dsp:nvSpPr>
      <dsp:spPr>
        <a:xfrm>
          <a:off x="2817" y="481915"/>
          <a:ext cx="2235464" cy="312965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286" tIns="330200" rIns="174286" bIns="330200" numCol="1" spcCol="1270" anchor="t" anchorCtr="0">
          <a:noAutofit/>
        </a:bodyPr>
        <a:lstStyle/>
        <a:p>
          <a:pPr lvl="0" algn="l" defTabSz="533400">
            <a:lnSpc>
              <a:spcPct val="90000"/>
            </a:lnSpc>
            <a:spcBef>
              <a:spcPct val="0"/>
            </a:spcBef>
            <a:spcAft>
              <a:spcPct val="35000"/>
            </a:spcAft>
          </a:pPr>
          <a:r>
            <a:rPr lang="en-US" sz="1200" kern="1200"/>
            <a:t>Criteria for student assessment and DMU documentation </a:t>
          </a:r>
        </a:p>
        <a:p>
          <a:pPr marL="57150" lvl="1" indent="-57150" algn="l" defTabSz="400050">
            <a:lnSpc>
              <a:spcPct val="90000"/>
            </a:lnSpc>
            <a:spcBef>
              <a:spcPct val="0"/>
            </a:spcBef>
            <a:spcAft>
              <a:spcPct val="15000"/>
            </a:spcAft>
            <a:buChar char="••"/>
          </a:pPr>
          <a:r>
            <a:rPr lang="en-US" sz="900" kern="1200"/>
            <a:t>Assessing competence </a:t>
          </a:r>
        </a:p>
        <a:p>
          <a:pPr marL="57150" lvl="1" indent="-57150" algn="l" defTabSz="400050">
            <a:lnSpc>
              <a:spcPct val="90000"/>
            </a:lnSpc>
            <a:spcBef>
              <a:spcPct val="0"/>
            </a:spcBef>
            <a:spcAft>
              <a:spcPct val="15000"/>
            </a:spcAft>
            <a:buChar char="••"/>
          </a:pPr>
          <a:r>
            <a:rPr lang="en-US" sz="900" kern="1200"/>
            <a:t>When is the student ready? </a:t>
          </a:r>
        </a:p>
        <a:p>
          <a:pPr marL="57150" lvl="1" indent="-57150" algn="l" defTabSz="400050">
            <a:lnSpc>
              <a:spcPct val="90000"/>
            </a:lnSpc>
            <a:spcBef>
              <a:spcPct val="0"/>
            </a:spcBef>
            <a:spcAft>
              <a:spcPct val="15000"/>
            </a:spcAft>
            <a:buChar char="••"/>
          </a:pPr>
          <a:r>
            <a:rPr lang="en-US" sz="900" kern="1200"/>
            <a:t>Feedback</a:t>
          </a:r>
        </a:p>
        <a:p>
          <a:pPr marL="57150" lvl="1" indent="-57150" algn="l" defTabSz="400050">
            <a:lnSpc>
              <a:spcPct val="90000"/>
            </a:lnSpc>
            <a:spcBef>
              <a:spcPct val="0"/>
            </a:spcBef>
            <a:spcAft>
              <a:spcPct val="15000"/>
            </a:spcAft>
            <a:buChar char="••"/>
          </a:pPr>
          <a:r>
            <a:rPr lang="en-US" sz="900" kern="1200"/>
            <a:t>‘Failure to fail’ </a:t>
          </a:r>
        </a:p>
      </dsp:txBody>
      <dsp:txXfrm>
        <a:off x="2817" y="1671182"/>
        <a:ext cx="2235464" cy="1877790"/>
      </dsp:txXfrm>
    </dsp:sp>
    <dsp:sp modelId="{77244829-9F52-401E-B69E-C4E92B06F6CD}">
      <dsp:nvSpPr>
        <dsp:cNvPr id="0" name=""/>
        <dsp:cNvSpPr/>
      </dsp:nvSpPr>
      <dsp:spPr>
        <a:xfrm>
          <a:off x="651102" y="794880"/>
          <a:ext cx="938895" cy="938895"/>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3200" tIns="12700" rIns="73200" bIns="12700" numCol="1" spcCol="1270" anchor="ctr" anchorCtr="0">
          <a:noAutofit/>
        </a:bodyPr>
        <a:lstStyle/>
        <a:p>
          <a:pPr lvl="0" algn="ctr" defTabSz="2000250">
            <a:lnSpc>
              <a:spcPct val="90000"/>
            </a:lnSpc>
            <a:spcBef>
              <a:spcPct val="0"/>
            </a:spcBef>
            <a:spcAft>
              <a:spcPct val="35000"/>
            </a:spcAft>
          </a:pPr>
          <a:r>
            <a:rPr lang="en-US" sz="4500" kern="1200"/>
            <a:t>1</a:t>
          </a:r>
        </a:p>
      </dsp:txBody>
      <dsp:txXfrm>
        <a:off x="788600" y="932378"/>
        <a:ext cx="663899" cy="663899"/>
      </dsp:txXfrm>
    </dsp:sp>
    <dsp:sp modelId="{008A21A1-07D2-4DE1-9BF1-DF73BAF75933}">
      <dsp:nvSpPr>
        <dsp:cNvPr id="0" name=""/>
        <dsp:cNvSpPr/>
      </dsp:nvSpPr>
      <dsp:spPr>
        <a:xfrm>
          <a:off x="2817" y="3611494"/>
          <a:ext cx="2235464" cy="72"/>
        </a:xfrm>
        <a:prstGeom prst="rect">
          <a:avLst/>
        </a:prstGeom>
        <a:solidFill>
          <a:schemeClr val="accent2">
            <a:hueOff val="-2823674"/>
            <a:satOff val="129"/>
            <a:lumOff val="0"/>
            <a:alphaOff val="0"/>
          </a:schemeClr>
        </a:solidFill>
        <a:ln w="19050" cap="rnd" cmpd="sng" algn="ctr">
          <a:solidFill>
            <a:schemeClr val="accent2">
              <a:hueOff val="-2823674"/>
              <a:satOff val="129"/>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BCE64A3-6992-4545-BD2F-90EE3BD0BC86}">
      <dsp:nvSpPr>
        <dsp:cNvPr id="0" name=""/>
        <dsp:cNvSpPr/>
      </dsp:nvSpPr>
      <dsp:spPr>
        <a:xfrm>
          <a:off x="2461828" y="481915"/>
          <a:ext cx="2235464" cy="3129650"/>
        </a:xfrm>
        <a:prstGeom prst="rect">
          <a:avLst/>
        </a:prstGeom>
        <a:solidFill>
          <a:schemeClr val="accent2">
            <a:tint val="40000"/>
            <a:alpha val="90000"/>
            <a:hueOff val="-6868062"/>
            <a:satOff val="354"/>
            <a:lumOff val="18"/>
            <a:alphaOff val="0"/>
          </a:schemeClr>
        </a:solidFill>
        <a:ln w="19050" cap="rnd" cmpd="sng" algn="ctr">
          <a:solidFill>
            <a:schemeClr val="accent2">
              <a:tint val="40000"/>
              <a:alpha val="90000"/>
              <a:hueOff val="-6868062"/>
              <a:satOff val="354"/>
              <a:lumOff val="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286" tIns="330200" rIns="174286" bIns="330200" numCol="1" spcCol="1270" anchor="t" anchorCtr="0">
          <a:noAutofit/>
        </a:bodyPr>
        <a:lstStyle/>
        <a:p>
          <a:pPr lvl="0" algn="l" defTabSz="533400">
            <a:lnSpc>
              <a:spcPct val="90000"/>
            </a:lnSpc>
            <a:spcBef>
              <a:spcPct val="0"/>
            </a:spcBef>
            <a:spcAft>
              <a:spcPct val="35000"/>
            </a:spcAft>
          </a:pPr>
          <a:r>
            <a:rPr lang="en-US" sz="1200" kern="1200"/>
            <a:t>Scope, frequency, and content of student conversations </a:t>
          </a:r>
        </a:p>
        <a:p>
          <a:pPr marL="57150" lvl="1" indent="-57150" algn="l" defTabSz="400050">
            <a:lnSpc>
              <a:spcPct val="90000"/>
            </a:lnSpc>
            <a:spcBef>
              <a:spcPct val="0"/>
            </a:spcBef>
            <a:spcAft>
              <a:spcPct val="15000"/>
            </a:spcAft>
            <a:buChar char="••"/>
          </a:pPr>
          <a:r>
            <a:rPr lang="en-US" sz="900" kern="1200"/>
            <a:t>Professional boundaries </a:t>
          </a:r>
        </a:p>
        <a:p>
          <a:pPr marL="57150" lvl="1" indent="-57150" algn="l" defTabSz="400050">
            <a:lnSpc>
              <a:spcPct val="90000"/>
            </a:lnSpc>
            <a:spcBef>
              <a:spcPct val="0"/>
            </a:spcBef>
            <a:spcAft>
              <a:spcPct val="15000"/>
            </a:spcAft>
            <a:buChar char="••"/>
          </a:pPr>
          <a:r>
            <a:rPr lang="en-US" sz="900" kern="1200"/>
            <a:t>Disclosure </a:t>
          </a:r>
        </a:p>
        <a:p>
          <a:pPr marL="57150" lvl="1" indent="-57150" algn="l" defTabSz="400050">
            <a:lnSpc>
              <a:spcPct val="90000"/>
            </a:lnSpc>
            <a:spcBef>
              <a:spcPct val="0"/>
            </a:spcBef>
            <a:spcAft>
              <a:spcPct val="15000"/>
            </a:spcAft>
            <a:buChar char="••"/>
          </a:pPr>
          <a:r>
            <a:rPr lang="en-US" sz="900" kern="1200"/>
            <a:t>documentation </a:t>
          </a:r>
        </a:p>
      </dsp:txBody>
      <dsp:txXfrm>
        <a:off x="2461828" y="1671182"/>
        <a:ext cx="2235464" cy="1877790"/>
      </dsp:txXfrm>
    </dsp:sp>
    <dsp:sp modelId="{40835876-EBF8-4738-9E73-ECA1E92F125E}">
      <dsp:nvSpPr>
        <dsp:cNvPr id="0" name=""/>
        <dsp:cNvSpPr/>
      </dsp:nvSpPr>
      <dsp:spPr>
        <a:xfrm>
          <a:off x="3110113" y="794880"/>
          <a:ext cx="938895" cy="938895"/>
        </a:xfrm>
        <a:prstGeom prst="ellipse">
          <a:avLst/>
        </a:prstGeom>
        <a:solidFill>
          <a:schemeClr val="accent2">
            <a:hueOff val="-5647349"/>
            <a:satOff val="257"/>
            <a:lumOff val="0"/>
            <a:alphaOff val="0"/>
          </a:schemeClr>
        </a:solidFill>
        <a:ln w="19050" cap="rnd" cmpd="sng" algn="ctr">
          <a:solidFill>
            <a:schemeClr val="accent2">
              <a:hueOff val="-5647349"/>
              <a:satOff val="257"/>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3200" tIns="12700" rIns="73200" bIns="12700" numCol="1" spcCol="1270" anchor="ctr" anchorCtr="0">
          <a:noAutofit/>
        </a:bodyPr>
        <a:lstStyle/>
        <a:p>
          <a:pPr lvl="0" algn="ctr" defTabSz="2000250">
            <a:lnSpc>
              <a:spcPct val="90000"/>
            </a:lnSpc>
            <a:spcBef>
              <a:spcPct val="0"/>
            </a:spcBef>
            <a:spcAft>
              <a:spcPct val="35000"/>
            </a:spcAft>
          </a:pPr>
          <a:r>
            <a:rPr lang="en-US" sz="4500" kern="1200"/>
            <a:t>2</a:t>
          </a:r>
        </a:p>
      </dsp:txBody>
      <dsp:txXfrm>
        <a:off x="3247611" y="932378"/>
        <a:ext cx="663899" cy="663899"/>
      </dsp:txXfrm>
    </dsp:sp>
    <dsp:sp modelId="{613B80D4-1CC8-4CF5-9FB5-60DC6D646813}">
      <dsp:nvSpPr>
        <dsp:cNvPr id="0" name=""/>
        <dsp:cNvSpPr/>
      </dsp:nvSpPr>
      <dsp:spPr>
        <a:xfrm>
          <a:off x="2461828" y="3611494"/>
          <a:ext cx="2235464" cy="72"/>
        </a:xfrm>
        <a:prstGeom prst="rect">
          <a:avLst/>
        </a:prstGeom>
        <a:solidFill>
          <a:schemeClr val="accent2">
            <a:hueOff val="-8471023"/>
            <a:satOff val="386"/>
            <a:lumOff val="0"/>
            <a:alphaOff val="0"/>
          </a:schemeClr>
        </a:solidFill>
        <a:ln w="19050" cap="rnd" cmpd="sng" algn="ctr">
          <a:solidFill>
            <a:schemeClr val="accent2">
              <a:hueOff val="-8471023"/>
              <a:satOff val="386"/>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534485B-9F96-42C4-8FF6-A1E64EB78A9F}">
      <dsp:nvSpPr>
        <dsp:cNvPr id="0" name=""/>
        <dsp:cNvSpPr/>
      </dsp:nvSpPr>
      <dsp:spPr>
        <a:xfrm>
          <a:off x="4920839" y="481915"/>
          <a:ext cx="2235464" cy="3129650"/>
        </a:xfrm>
        <a:prstGeom prst="rect">
          <a:avLst/>
        </a:prstGeom>
        <a:solidFill>
          <a:schemeClr val="accent2">
            <a:tint val="40000"/>
            <a:alpha val="90000"/>
            <a:hueOff val="-13736124"/>
            <a:satOff val="707"/>
            <a:lumOff val="37"/>
            <a:alphaOff val="0"/>
          </a:schemeClr>
        </a:solidFill>
        <a:ln w="19050" cap="rnd" cmpd="sng" algn="ctr">
          <a:solidFill>
            <a:schemeClr val="accent2">
              <a:tint val="40000"/>
              <a:alpha val="90000"/>
              <a:hueOff val="-13736124"/>
              <a:satOff val="707"/>
              <a:lumOff val="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286" tIns="330200" rIns="174286" bIns="330200" numCol="1" spcCol="1270" anchor="t" anchorCtr="0">
          <a:noAutofit/>
        </a:bodyPr>
        <a:lstStyle/>
        <a:p>
          <a:pPr lvl="0" algn="l" defTabSz="533400">
            <a:lnSpc>
              <a:spcPct val="90000"/>
            </a:lnSpc>
            <a:spcBef>
              <a:spcPct val="0"/>
            </a:spcBef>
            <a:spcAft>
              <a:spcPct val="35000"/>
            </a:spcAft>
          </a:pPr>
          <a:r>
            <a:rPr lang="en-US" sz="1200" kern="1200"/>
            <a:t>Application to ‘real-life’ situations – impact and progression </a:t>
          </a:r>
        </a:p>
      </dsp:txBody>
      <dsp:txXfrm>
        <a:off x="4920839" y="1671182"/>
        <a:ext cx="2235464" cy="1877790"/>
      </dsp:txXfrm>
    </dsp:sp>
    <dsp:sp modelId="{663A7632-8222-4CF6-86F5-D93A5C1284CF}">
      <dsp:nvSpPr>
        <dsp:cNvPr id="0" name=""/>
        <dsp:cNvSpPr/>
      </dsp:nvSpPr>
      <dsp:spPr>
        <a:xfrm>
          <a:off x="5569124" y="794880"/>
          <a:ext cx="938895" cy="938895"/>
        </a:xfrm>
        <a:prstGeom prst="ellipse">
          <a:avLst/>
        </a:prstGeom>
        <a:solidFill>
          <a:schemeClr val="accent2">
            <a:hueOff val="-11294698"/>
            <a:satOff val="515"/>
            <a:lumOff val="0"/>
            <a:alphaOff val="0"/>
          </a:schemeClr>
        </a:solidFill>
        <a:ln w="19050" cap="rnd" cmpd="sng" algn="ctr">
          <a:solidFill>
            <a:schemeClr val="accent2">
              <a:hueOff val="-11294698"/>
              <a:satOff val="515"/>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3200" tIns="12700" rIns="73200" bIns="12700" numCol="1" spcCol="1270" anchor="ctr" anchorCtr="0">
          <a:noAutofit/>
        </a:bodyPr>
        <a:lstStyle/>
        <a:p>
          <a:pPr lvl="0" algn="ctr" defTabSz="2000250">
            <a:lnSpc>
              <a:spcPct val="90000"/>
            </a:lnSpc>
            <a:spcBef>
              <a:spcPct val="0"/>
            </a:spcBef>
            <a:spcAft>
              <a:spcPct val="35000"/>
            </a:spcAft>
          </a:pPr>
          <a:r>
            <a:rPr lang="en-US" sz="4500" kern="1200"/>
            <a:t>3</a:t>
          </a:r>
        </a:p>
      </dsp:txBody>
      <dsp:txXfrm>
        <a:off x="5706622" y="932378"/>
        <a:ext cx="663899" cy="663899"/>
      </dsp:txXfrm>
    </dsp:sp>
    <dsp:sp modelId="{00E9039F-C49C-408C-9D12-53BE2DF2594A}">
      <dsp:nvSpPr>
        <dsp:cNvPr id="0" name=""/>
        <dsp:cNvSpPr/>
      </dsp:nvSpPr>
      <dsp:spPr>
        <a:xfrm>
          <a:off x="4920839" y="3611494"/>
          <a:ext cx="2235464" cy="72"/>
        </a:xfrm>
        <a:prstGeom prst="rect">
          <a:avLst/>
        </a:prstGeom>
        <a:solidFill>
          <a:schemeClr val="accent2">
            <a:hueOff val="-14118373"/>
            <a:satOff val="644"/>
            <a:lumOff val="0"/>
            <a:alphaOff val="0"/>
          </a:schemeClr>
        </a:solidFill>
        <a:ln w="19050" cap="rnd" cmpd="sng" algn="ctr">
          <a:solidFill>
            <a:schemeClr val="accent2">
              <a:hueOff val="-14118373"/>
              <a:satOff val="644"/>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2721EE3-2BF4-4C30-BE91-34783831FAF5}">
      <dsp:nvSpPr>
        <dsp:cNvPr id="0" name=""/>
        <dsp:cNvSpPr/>
      </dsp:nvSpPr>
      <dsp:spPr>
        <a:xfrm>
          <a:off x="7379850" y="481915"/>
          <a:ext cx="2235464" cy="3129650"/>
        </a:xfrm>
        <a:prstGeom prst="rect">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286" tIns="330200" rIns="174286" bIns="330200" numCol="1" spcCol="1270" anchor="t" anchorCtr="0">
          <a:noAutofit/>
        </a:bodyPr>
        <a:lstStyle/>
        <a:p>
          <a:pPr lvl="0" algn="l" defTabSz="533400">
            <a:lnSpc>
              <a:spcPct val="90000"/>
            </a:lnSpc>
            <a:spcBef>
              <a:spcPct val="0"/>
            </a:spcBef>
            <a:spcAft>
              <a:spcPct val="35000"/>
            </a:spcAft>
          </a:pPr>
          <a:r>
            <a:rPr lang="en-US" sz="1200" kern="1200"/>
            <a:t>Professional concerns and fitness to practice </a:t>
          </a:r>
        </a:p>
        <a:p>
          <a:pPr marL="57150" lvl="1" indent="-57150" algn="l" defTabSz="400050">
            <a:lnSpc>
              <a:spcPct val="90000"/>
            </a:lnSpc>
            <a:spcBef>
              <a:spcPct val="0"/>
            </a:spcBef>
            <a:spcAft>
              <a:spcPct val="15000"/>
            </a:spcAft>
            <a:buChar char="••"/>
          </a:pPr>
          <a:r>
            <a:rPr lang="en-US" sz="900" kern="1200"/>
            <a:t>When to act </a:t>
          </a:r>
        </a:p>
        <a:p>
          <a:pPr marL="57150" lvl="1" indent="-57150" algn="l" defTabSz="400050">
            <a:lnSpc>
              <a:spcPct val="90000"/>
            </a:lnSpc>
            <a:spcBef>
              <a:spcPct val="0"/>
            </a:spcBef>
            <a:spcAft>
              <a:spcPct val="15000"/>
            </a:spcAft>
            <a:buChar char="••"/>
          </a:pPr>
          <a:r>
            <a:rPr lang="en-US" sz="900" kern="1200"/>
            <a:t>How to act </a:t>
          </a:r>
        </a:p>
      </dsp:txBody>
      <dsp:txXfrm>
        <a:off x="7379850" y="1671182"/>
        <a:ext cx="2235464" cy="1877790"/>
      </dsp:txXfrm>
    </dsp:sp>
    <dsp:sp modelId="{728D6AD5-8768-4472-BC28-D2566822E069}">
      <dsp:nvSpPr>
        <dsp:cNvPr id="0" name=""/>
        <dsp:cNvSpPr/>
      </dsp:nvSpPr>
      <dsp:spPr>
        <a:xfrm>
          <a:off x="8028135" y="794880"/>
          <a:ext cx="938895" cy="938895"/>
        </a:xfrm>
        <a:prstGeom prst="ellipse">
          <a:avLst/>
        </a:prstGeom>
        <a:solidFill>
          <a:schemeClr val="accent2">
            <a:hueOff val="-16942046"/>
            <a:satOff val="772"/>
            <a:lumOff val="0"/>
            <a:alphaOff val="0"/>
          </a:schemeClr>
        </a:solidFill>
        <a:ln w="19050" cap="rnd" cmpd="sng" algn="ctr">
          <a:solidFill>
            <a:schemeClr val="accent2">
              <a:hueOff val="-16942046"/>
              <a:satOff val="772"/>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3200" tIns="12700" rIns="73200" bIns="12700" numCol="1" spcCol="1270" anchor="ctr" anchorCtr="0">
          <a:noAutofit/>
        </a:bodyPr>
        <a:lstStyle/>
        <a:p>
          <a:pPr lvl="0" algn="ctr" defTabSz="2000250">
            <a:lnSpc>
              <a:spcPct val="90000"/>
            </a:lnSpc>
            <a:spcBef>
              <a:spcPct val="0"/>
            </a:spcBef>
            <a:spcAft>
              <a:spcPct val="35000"/>
            </a:spcAft>
          </a:pPr>
          <a:r>
            <a:rPr lang="en-US" sz="4500" kern="1200"/>
            <a:t>4</a:t>
          </a:r>
        </a:p>
      </dsp:txBody>
      <dsp:txXfrm>
        <a:off x="8165633" y="932378"/>
        <a:ext cx="663899" cy="663899"/>
      </dsp:txXfrm>
    </dsp:sp>
    <dsp:sp modelId="{1498989A-1653-4AD8-BAA4-AC13C794DE5E}">
      <dsp:nvSpPr>
        <dsp:cNvPr id="0" name=""/>
        <dsp:cNvSpPr/>
      </dsp:nvSpPr>
      <dsp:spPr>
        <a:xfrm>
          <a:off x="7379850" y="3611494"/>
          <a:ext cx="2235464" cy="72"/>
        </a:xfrm>
        <a:prstGeom prst="rect">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137F5-A29D-408A-9942-8D5F700E9034}">
      <dsp:nvSpPr>
        <dsp:cNvPr id="0" name=""/>
        <dsp:cNvSpPr/>
      </dsp:nvSpPr>
      <dsp:spPr>
        <a:xfrm>
          <a:off x="0" y="4646669"/>
          <a:ext cx="7908388" cy="1525140"/>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GB" sz="1300" kern="1200"/>
            <a:t>in law, the capacity to comprehend the nature of a transaction and to assume legal responsibility for one’s actions. </a:t>
          </a:r>
          <a:r>
            <a:rPr lang="en-GB" sz="1300" kern="1200">
              <a:hlinkClick xmlns:r="http://schemas.openxmlformats.org/officeDocument/2006/relationships" r:id="rId1"/>
            </a:rPr>
            <a:t>https://dictionary.apa.org/competence</a:t>
          </a:r>
          <a:r>
            <a:rPr lang="en-GB" sz="1300" kern="1200"/>
            <a:t>, accessed 28th Jan 2019</a:t>
          </a:r>
          <a:endParaRPr lang="en-US" sz="1300" kern="1200"/>
        </a:p>
      </dsp:txBody>
      <dsp:txXfrm>
        <a:off x="0" y="4646669"/>
        <a:ext cx="7908388" cy="1525140"/>
      </dsp:txXfrm>
    </dsp:sp>
    <dsp:sp modelId="{16067411-2E6A-4E71-8C31-9FC701463C85}">
      <dsp:nvSpPr>
        <dsp:cNvPr id="0" name=""/>
        <dsp:cNvSpPr/>
      </dsp:nvSpPr>
      <dsp:spPr>
        <a:xfrm rot="10800000">
          <a:off x="0" y="2323880"/>
          <a:ext cx="7908388" cy="2345666"/>
        </a:xfrm>
        <a:prstGeom prst="upArrowCallou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GB" sz="1300" kern="1200"/>
            <a:t>the ability to exert control over one’s life, to cope with specific problems effectively, and to make changes to one’s behaviour and one’s environment, as opposed to the mere ability to adjust or adapt to circumstances as they are.  </a:t>
          </a:r>
          <a:r>
            <a:rPr lang="en-GB" sz="1300" kern="1200">
              <a:hlinkClick xmlns:r="http://schemas.openxmlformats.org/officeDocument/2006/relationships" r:id="rId1"/>
            </a:rPr>
            <a:t>https://dictionary.apa.org/competence</a:t>
          </a:r>
          <a:r>
            <a:rPr lang="en-GB" sz="1300" kern="1200"/>
            <a:t>, accessed 28th Jan 2019</a:t>
          </a:r>
          <a:endParaRPr lang="en-US" sz="1300" kern="1200"/>
        </a:p>
      </dsp:txBody>
      <dsp:txXfrm rot="10800000">
        <a:off x="0" y="2323880"/>
        <a:ext cx="7908388" cy="1524143"/>
      </dsp:txXfrm>
    </dsp:sp>
    <dsp:sp modelId="{3FBC2645-01FE-4B0B-BC88-03D2798B9363}">
      <dsp:nvSpPr>
        <dsp:cNvPr id="0" name=""/>
        <dsp:cNvSpPr/>
      </dsp:nvSpPr>
      <dsp:spPr>
        <a:xfrm rot="10800000">
          <a:off x="0" y="1091"/>
          <a:ext cx="7908388" cy="2345666"/>
        </a:xfrm>
        <a:prstGeom prst="upArrowCallou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GB" sz="1300" kern="1200"/>
            <a:t>A cluster of related abilities, commitments, knowledge, and skills that enable a person (or an organization) to act effectively in a job or situation.</a:t>
          </a:r>
          <a:br>
            <a:rPr lang="en-GB" sz="1300" kern="1200"/>
          </a:br>
          <a:r>
            <a:rPr lang="en-GB" sz="1300" kern="1200"/>
            <a:t>Competence indicates sufficiency of knowledge and skills that enable someone to act in a wide variety of situations. Because each level of responsibility has its own requirements, competence can occur in any period of a person's life or at any stage of his or her career.</a:t>
          </a:r>
          <a:br>
            <a:rPr lang="en-GB" sz="1300" kern="1200"/>
          </a:br>
          <a:r>
            <a:rPr lang="en-GB" sz="1300" kern="1200"/>
            <a:t>Read more: </a:t>
          </a:r>
          <a:r>
            <a:rPr lang="en-GB" sz="1300" kern="1200">
              <a:hlinkClick xmlns:r="http://schemas.openxmlformats.org/officeDocument/2006/relationships" r:id="rId2"/>
            </a:rPr>
            <a:t>http://www.businessdictionary.com/definition/competence.html</a:t>
          </a:r>
          <a:r>
            <a:rPr lang="en-GB" sz="1300" kern="1200"/>
            <a:t>, accessed 28th Jan 2019</a:t>
          </a:r>
          <a:endParaRPr lang="en-US" sz="1300" kern="1200"/>
        </a:p>
      </dsp:txBody>
      <dsp:txXfrm rot="10800000">
        <a:off x="0" y="1091"/>
        <a:ext cx="7908388" cy="15241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386EE-3979-49A3-A211-684E4D2B7473}">
      <dsp:nvSpPr>
        <dsp:cNvPr id="0" name=""/>
        <dsp:cNvSpPr/>
      </dsp:nvSpPr>
      <dsp:spPr>
        <a:xfrm>
          <a:off x="43048" y="0"/>
          <a:ext cx="5213646" cy="5251167"/>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7087" tIns="330200" rIns="357087" bIns="330200" numCol="1" spcCol="1270" anchor="t" anchorCtr="0">
          <a:noAutofit/>
        </a:bodyPr>
        <a:lstStyle/>
        <a:p>
          <a:pPr lvl="0" algn="l" defTabSz="711200">
            <a:lnSpc>
              <a:spcPct val="90000"/>
            </a:lnSpc>
            <a:spcBef>
              <a:spcPct val="0"/>
            </a:spcBef>
            <a:spcAft>
              <a:spcPct val="35000"/>
            </a:spcAft>
          </a:pPr>
          <a:r>
            <a:rPr lang="en-US" sz="1600" kern="1200" dirty="0"/>
            <a:t>Prior to assessing learning and competence, the student should engage in some form of self-assessment, either by completing a SLOT analysis or by self-assessing against those criteria required for the practice area. Often it can be assumed that the student will be aware of their own capabilities; however, the process of self-assessment will encourage an opportunity to plan learning. You could discuss with the student their:</a:t>
          </a:r>
        </a:p>
        <a:p>
          <a:pPr marL="114300" lvl="1" indent="-114300" algn="l" defTabSz="533400">
            <a:lnSpc>
              <a:spcPct val="90000"/>
            </a:lnSpc>
            <a:spcBef>
              <a:spcPct val="0"/>
            </a:spcBef>
            <a:spcAft>
              <a:spcPct val="15000"/>
            </a:spcAft>
            <a:buChar char="••"/>
          </a:pPr>
          <a:r>
            <a:rPr lang="en-US" sz="1200" kern="1200" dirty="0">
              <a:effectLst/>
            </a:rPr>
            <a:t>knowledge base</a:t>
          </a:r>
        </a:p>
        <a:p>
          <a:pPr marL="114300" lvl="1" indent="-114300" algn="l" defTabSz="533400">
            <a:lnSpc>
              <a:spcPct val="90000"/>
            </a:lnSpc>
            <a:spcBef>
              <a:spcPct val="0"/>
            </a:spcBef>
            <a:spcAft>
              <a:spcPct val="15000"/>
            </a:spcAft>
            <a:buChar char="••"/>
          </a:pPr>
          <a:r>
            <a:rPr lang="en-US" sz="1200" kern="1200" dirty="0">
              <a:effectLst/>
            </a:rPr>
            <a:t>strengths</a:t>
          </a:r>
        </a:p>
        <a:p>
          <a:pPr marL="114300" lvl="1" indent="-114300" algn="l" defTabSz="533400">
            <a:lnSpc>
              <a:spcPct val="90000"/>
            </a:lnSpc>
            <a:spcBef>
              <a:spcPct val="0"/>
            </a:spcBef>
            <a:spcAft>
              <a:spcPct val="15000"/>
            </a:spcAft>
            <a:buChar char="••"/>
          </a:pPr>
          <a:r>
            <a:rPr lang="en-US" sz="1200" kern="1200" dirty="0">
              <a:effectLst/>
            </a:rPr>
            <a:t>limitations</a:t>
          </a:r>
        </a:p>
        <a:p>
          <a:pPr marL="114300" lvl="1" indent="-114300" algn="l" defTabSz="533400">
            <a:lnSpc>
              <a:spcPct val="90000"/>
            </a:lnSpc>
            <a:spcBef>
              <a:spcPct val="0"/>
            </a:spcBef>
            <a:spcAft>
              <a:spcPct val="15000"/>
            </a:spcAft>
            <a:buChar char="••"/>
          </a:pPr>
          <a:r>
            <a:rPr lang="en-US" sz="1200" kern="1200" dirty="0">
              <a:effectLst/>
            </a:rPr>
            <a:t>self-perceptions and confidence.</a:t>
          </a:r>
        </a:p>
      </dsp:txBody>
      <dsp:txXfrm>
        <a:off x="43048" y="1995443"/>
        <a:ext cx="5213646" cy="3150700"/>
      </dsp:txXfrm>
    </dsp:sp>
    <dsp:sp modelId="{48A63C69-511A-4E78-A38E-FEC3E9F062A9}">
      <dsp:nvSpPr>
        <dsp:cNvPr id="0" name=""/>
        <dsp:cNvSpPr/>
      </dsp:nvSpPr>
      <dsp:spPr>
        <a:xfrm>
          <a:off x="2206266" y="533442"/>
          <a:ext cx="807697" cy="803916"/>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2820" tIns="12700" rIns="122820" bIns="12700" numCol="1" spcCol="1270" anchor="ctr" anchorCtr="0">
          <a:noAutofit/>
        </a:bodyPr>
        <a:lstStyle/>
        <a:p>
          <a:pPr lvl="0" algn="ctr" defTabSz="1689100">
            <a:lnSpc>
              <a:spcPct val="90000"/>
            </a:lnSpc>
            <a:spcBef>
              <a:spcPct val="0"/>
            </a:spcBef>
            <a:spcAft>
              <a:spcPct val="35000"/>
            </a:spcAft>
          </a:pPr>
          <a:r>
            <a:rPr lang="en-US" sz="3800" kern="1200"/>
            <a:t>1</a:t>
          </a:r>
        </a:p>
      </dsp:txBody>
      <dsp:txXfrm>
        <a:off x="2324550" y="651173"/>
        <a:ext cx="571129" cy="568454"/>
      </dsp:txXfrm>
    </dsp:sp>
    <dsp:sp modelId="{7EA31BB7-B2CE-40D4-906D-C6789C01F553}">
      <dsp:nvSpPr>
        <dsp:cNvPr id="0" name=""/>
        <dsp:cNvSpPr/>
      </dsp:nvSpPr>
      <dsp:spPr>
        <a:xfrm>
          <a:off x="320033" y="5251094"/>
          <a:ext cx="4580163" cy="72"/>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43C4A44-E890-47FD-8797-91DD49387FEA}">
      <dsp:nvSpPr>
        <dsp:cNvPr id="0" name=""/>
        <dsp:cNvSpPr/>
      </dsp:nvSpPr>
      <dsp:spPr>
        <a:xfrm>
          <a:off x="5678247" y="0"/>
          <a:ext cx="6180381" cy="5251167"/>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57087" tIns="330200" rIns="357087" bIns="330200" numCol="1" spcCol="1270" anchor="t" anchorCtr="0">
          <a:noAutofit/>
        </a:bodyPr>
        <a:lstStyle/>
        <a:p>
          <a:pPr lvl="0" algn="l" defTabSz="711200">
            <a:lnSpc>
              <a:spcPct val="90000"/>
            </a:lnSpc>
            <a:spcBef>
              <a:spcPct val="0"/>
            </a:spcBef>
            <a:spcAft>
              <a:spcPct val="35000"/>
            </a:spcAft>
          </a:pPr>
          <a:r>
            <a:rPr lang="en-US" sz="1600" kern="1200" dirty="0"/>
            <a:t>Nevertheless, this process should only be used as one method of assessment in conjunction with others such as direct observation and questioning, which will be needed to confirm current capabilities. Baxter and Norman (2011) suggest that caution is needed when utilising student self-assessment as a method of evidence for competence, as findings from their study recommend this common practice is less than effective and is not an accurate measure of clinical ability when used in isolation. It does however give an insight into how the student perceives their own capabilities and their level of confidence in specific areas of practice.</a:t>
          </a:r>
        </a:p>
      </dsp:txBody>
      <dsp:txXfrm>
        <a:off x="5678247" y="1995443"/>
        <a:ext cx="6180381" cy="3150700"/>
      </dsp:txXfrm>
    </dsp:sp>
    <dsp:sp modelId="{ABDC9157-5DEA-4A53-8BFA-B795247F76F4}">
      <dsp:nvSpPr>
        <dsp:cNvPr id="0" name=""/>
        <dsp:cNvSpPr/>
      </dsp:nvSpPr>
      <dsp:spPr>
        <a:xfrm>
          <a:off x="8258426" y="466623"/>
          <a:ext cx="1013438" cy="975299"/>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2820" tIns="12700" rIns="122820" bIns="12700" numCol="1" spcCol="1270" anchor="ctr" anchorCtr="0">
          <a:noAutofit/>
        </a:bodyPr>
        <a:lstStyle/>
        <a:p>
          <a:pPr lvl="0" algn="ctr" defTabSz="1689100">
            <a:lnSpc>
              <a:spcPct val="90000"/>
            </a:lnSpc>
            <a:spcBef>
              <a:spcPct val="0"/>
            </a:spcBef>
            <a:spcAft>
              <a:spcPct val="35000"/>
            </a:spcAft>
          </a:pPr>
          <a:r>
            <a:rPr lang="en-US" sz="3800" kern="1200"/>
            <a:t>2</a:t>
          </a:r>
        </a:p>
      </dsp:txBody>
      <dsp:txXfrm>
        <a:off x="8406841" y="609452"/>
        <a:ext cx="716608" cy="689641"/>
      </dsp:txXfrm>
    </dsp:sp>
    <dsp:sp modelId="{C869F275-E569-4CF5-8326-C039775BD701}">
      <dsp:nvSpPr>
        <dsp:cNvPr id="0" name=""/>
        <dsp:cNvSpPr/>
      </dsp:nvSpPr>
      <dsp:spPr>
        <a:xfrm>
          <a:off x="6475063" y="5251094"/>
          <a:ext cx="4580163" cy="72"/>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w="9525" cap="rnd" cmpd="sng" algn="ctr">
          <a:solidFill>
            <a:schemeClr val="accent1">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E1362-682D-47D7-94C6-066D8FA57A5D}">
      <dsp:nvSpPr>
        <dsp:cNvPr id="0" name=""/>
        <dsp:cNvSpPr/>
      </dsp:nvSpPr>
      <dsp:spPr>
        <a:xfrm>
          <a:off x="50" y="249903"/>
          <a:ext cx="4798689" cy="1490061"/>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a:t>Underpinning all the assessment methods explored previously is effective questioning, which helps to:</a:t>
          </a:r>
        </a:p>
      </dsp:txBody>
      <dsp:txXfrm>
        <a:off x="50" y="249903"/>
        <a:ext cx="4798689" cy="1490061"/>
      </dsp:txXfrm>
    </dsp:sp>
    <dsp:sp modelId="{D319675F-4EF6-4006-B485-A89E457571B4}">
      <dsp:nvSpPr>
        <dsp:cNvPr id="0" name=""/>
        <dsp:cNvSpPr/>
      </dsp:nvSpPr>
      <dsp:spPr>
        <a:xfrm>
          <a:off x="50" y="1739965"/>
          <a:ext cx="4798689" cy="2810193"/>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understand the students’ thought processes</a:t>
          </a:r>
        </a:p>
        <a:p>
          <a:pPr marL="114300" lvl="1" indent="-114300" algn="l" defTabSz="622300">
            <a:lnSpc>
              <a:spcPct val="90000"/>
            </a:lnSpc>
            <a:spcBef>
              <a:spcPct val="0"/>
            </a:spcBef>
            <a:spcAft>
              <a:spcPct val="15000"/>
            </a:spcAft>
            <a:buChar char="••"/>
          </a:pPr>
          <a:r>
            <a:rPr lang="en-US" sz="1400" kern="1200"/>
            <a:t>assess students’ critical thinking skills and decision-making capabilities</a:t>
          </a:r>
        </a:p>
        <a:p>
          <a:pPr marL="114300" lvl="1" indent="-114300" algn="l" defTabSz="622300">
            <a:lnSpc>
              <a:spcPct val="90000"/>
            </a:lnSpc>
            <a:spcBef>
              <a:spcPct val="0"/>
            </a:spcBef>
            <a:spcAft>
              <a:spcPct val="15000"/>
            </a:spcAft>
            <a:buChar char="••"/>
          </a:pPr>
          <a:r>
            <a:rPr lang="en-US" sz="1400" kern="1200"/>
            <a:t>clarify the processes and actions observed</a:t>
          </a:r>
        </a:p>
        <a:p>
          <a:pPr marL="114300" lvl="1" indent="-114300" algn="l" defTabSz="622300">
            <a:lnSpc>
              <a:spcPct val="90000"/>
            </a:lnSpc>
            <a:spcBef>
              <a:spcPct val="0"/>
            </a:spcBef>
            <a:spcAft>
              <a:spcPct val="15000"/>
            </a:spcAft>
            <a:buChar char="••"/>
          </a:pPr>
          <a:r>
            <a:rPr lang="en-US" sz="1400" kern="1200"/>
            <a:t>ascertain understanding of the various components of a care intervention</a:t>
          </a:r>
        </a:p>
        <a:p>
          <a:pPr marL="114300" lvl="1" indent="-114300" algn="l" defTabSz="622300">
            <a:lnSpc>
              <a:spcPct val="90000"/>
            </a:lnSpc>
            <a:spcBef>
              <a:spcPct val="0"/>
            </a:spcBef>
            <a:spcAft>
              <a:spcPct val="15000"/>
            </a:spcAft>
            <a:buChar char="••"/>
          </a:pPr>
          <a:r>
            <a:rPr lang="en-US" sz="1400" kern="1200"/>
            <a:t>encourage further reflection.</a:t>
          </a:r>
        </a:p>
      </dsp:txBody>
      <dsp:txXfrm>
        <a:off x="50" y="1739965"/>
        <a:ext cx="4798689" cy="2810193"/>
      </dsp:txXfrm>
    </dsp:sp>
    <dsp:sp modelId="{E12E09D0-1D23-456E-BA41-0CEED3372C66}">
      <dsp:nvSpPr>
        <dsp:cNvPr id="0" name=""/>
        <dsp:cNvSpPr/>
      </dsp:nvSpPr>
      <dsp:spPr>
        <a:xfrm>
          <a:off x="5470556" y="249903"/>
          <a:ext cx="4798689" cy="1490061"/>
        </a:xfrm>
        <a:prstGeom prst="rect">
          <a:avLst/>
        </a:prstGeom>
        <a:solidFill>
          <a:schemeClr val="accent2">
            <a:hueOff val="-19765721"/>
            <a:satOff val="901"/>
            <a:lumOff val="0"/>
            <a:alphaOff val="0"/>
          </a:schemeClr>
        </a:solidFill>
        <a:ln w="19050" cap="rnd" cmpd="sng" algn="ctr">
          <a:solidFill>
            <a:schemeClr val="accent2">
              <a:hueOff val="-19765721"/>
              <a:satOff val="901"/>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a:t>Carlson et al. (2009) suggest that questioning is the most commonly used form of student–mentor interaction, should be planned carefully in relation to the student’s stage of learning and should not be interrogative or judgmental. Ness (2010, p. 42) identifies key points below when asking students in practice questions to assess their learning:</a:t>
          </a:r>
        </a:p>
      </dsp:txBody>
      <dsp:txXfrm>
        <a:off x="5470556" y="249903"/>
        <a:ext cx="4798689" cy="1490061"/>
      </dsp:txXfrm>
    </dsp:sp>
    <dsp:sp modelId="{AB8A2FC8-A6B5-4FF5-AA8F-6A4EFAD589D1}">
      <dsp:nvSpPr>
        <dsp:cNvPr id="0" name=""/>
        <dsp:cNvSpPr/>
      </dsp:nvSpPr>
      <dsp:spPr>
        <a:xfrm>
          <a:off x="5470556" y="1739965"/>
          <a:ext cx="4798689" cy="2810193"/>
        </a:xfrm>
        <a:prstGeom prst="rect">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a:t>Do my questions relate to the students learning outcomes?</a:t>
          </a:r>
        </a:p>
        <a:p>
          <a:pPr marL="114300" lvl="1" indent="-114300" algn="l" defTabSz="622300">
            <a:lnSpc>
              <a:spcPct val="90000"/>
            </a:lnSpc>
            <a:spcBef>
              <a:spcPct val="0"/>
            </a:spcBef>
            <a:spcAft>
              <a:spcPct val="15000"/>
            </a:spcAft>
            <a:buChar char="••"/>
          </a:pPr>
          <a:r>
            <a:rPr lang="en-US" sz="1400" kern="1200"/>
            <a:t>Are my questions clear?</a:t>
          </a:r>
        </a:p>
        <a:p>
          <a:pPr marL="114300" lvl="1" indent="-114300" algn="l" defTabSz="622300">
            <a:lnSpc>
              <a:spcPct val="90000"/>
            </a:lnSpc>
            <a:spcBef>
              <a:spcPct val="0"/>
            </a:spcBef>
            <a:spcAft>
              <a:spcPct val="15000"/>
            </a:spcAft>
            <a:buChar char="••"/>
          </a:pPr>
          <a:r>
            <a:rPr lang="en-US" sz="1400" kern="1200"/>
            <a:t>Do my questions help the student link theory to practice?</a:t>
          </a:r>
        </a:p>
        <a:p>
          <a:pPr marL="114300" lvl="1" indent="-114300" algn="l" defTabSz="622300">
            <a:lnSpc>
              <a:spcPct val="90000"/>
            </a:lnSpc>
            <a:spcBef>
              <a:spcPct val="0"/>
            </a:spcBef>
            <a:spcAft>
              <a:spcPct val="15000"/>
            </a:spcAft>
            <a:buChar char="••"/>
          </a:pPr>
          <a:r>
            <a:rPr lang="en-US" sz="1400" kern="1200"/>
            <a:t>Are my questions at the appropriate academic level for the student?</a:t>
          </a:r>
        </a:p>
        <a:p>
          <a:pPr marL="114300" lvl="1" indent="-114300" algn="l" defTabSz="622300">
            <a:lnSpc>
              <a:spcPct val="90000"/>
            </a:lnSpc>
            <a:spcBef>
              <a:spcPct val="0"/>
            </a:spcBef>
            <a:spcAft>
              <a:spcPct val="15000"/>
            </a:spcAft>
            <a:buChar char="••"/>
          </a:pPr>
          <a:r>
            <a:rPr lang="en-US" sz="1400" kern="1200"/>
            <a:t>Are my questions seen as threatening?</a:t>
          </a:r>
        </a:p>
        <a:p>
          <a:pPr marL="114300" lvl="1" indent="-114300" algn="l" defTabSz="622300">
            <a:lnSpc>
              <a:spcPct val="90000"/>
            </a:lnSpc>
            <a:spcBef>
              <a:spcPct val="0"/>
            </a:spcBef>
            <a:spcAft>
              <a:spcPct val="15000"/>
            </a:spcAft>
            <a:buChar char="••"/>
          </a:pPr>
          <a:r>
            <a:rPr lang="en-US" sz="1400" kern="1200"/>
            <a:t>Am I asking too many questions at once?</a:t>
          </a:r>
        </a:p>
        <a:p>
          <a:pPr marL="114300" lvl="1" indent="-114300" algn="l" defTabSz="622300">
            <a:lnSpc>
              <a:spcPct val="90000"/>
            </a:lnSpc>
            <a:spcBef>
              <a:spcPct val="0"/>
            </a:spcBef>
            <a:spcAft>
              <a:spcPct val="15000"/>
            </a:spcAft>
            <a:buChar char="••"/>
          </a:pPr>
          <a:r>
            <a:rPr lang="en-US" sz="1400" kern="1200"/>
            <a:t>Am I asking questions in an appropriate place?</a:t>
          </a:r>
        </a:p>
        <a:p>
          <a:pPr marL="114300" lvl="1" indent="-114300" algn="l" defTabSz="622300">
            <a:lnSpc>
              <a:spcPct val="90000"/>
            </a:lnSpc>
            <a:spcBef>
              <a:spcPct val="0"/>
            </a:spcBef>
            <a:spcAft>
              <a:spcPct val="15000"/>
            </a:spcAft>
            <a:buChar char="••"/>
          </a:pPr>
          <a:r>
            <a:rPr lang="en-US" sz="1400" kern="1200"/>
            <a:t>Am I asking questions at an appropriate time?</a:t>
          </a:r>
        </a:p>
        <a:p>
          <a:pPr marL="114300" lvl="1" indent="-114300" algn="l" defTabSz="622300">
            <a:lnSpc>
              <a:spcPct val="90000"/>
            </a:lnSpc>
            <a:spcBef>
              <a:spcPct val="0"/>
            </a:spcBef>
            <a:spcAft>
              <a:spcPct val="15000"/>
            </a:spcAft>
            <a:buChar char="••"/>
          </a:pPr>
          <a:r>
            <a:rPr lang="en-US" sz="1400" kern="1200"/>
            <a:t>Do I listen to the student’s response?</a:t>
          </a:r>
        </a:p>
      </dsp:txBody>
      <dsp:txXfrm>
        <a:off x="5470556" y="1739965"/>
        <a:ext cx="4798689" cy="28101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AED08-74AD-4F2C-BAD7-86BDC3D035F2}">
      <dsp:nvSpPr>
        <dsp:cNvPr id="0" name=""/>
        <dsp:cNvSpPr/>
      </dsp:nvSpPr>
      <dsp:spPr>
        <a:xfrm>
          <a:off x="5962364" y="1079"/>
          <a:ext cx="1955262" cy="195526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Goals – where do you see yourself, what do you want to do?</a:t>
          </a:r>
        </a:p>
      </dsp:txBody>
      <dsp:txXfrm>
        <a:off x="6248705" y="287420"/>
        <a:ext cx="1382580" cy="1382580"/>
      </dsp:txXfrm>
    </dsp:sp>
    <dsp:sp modelId="{64F57B28-8BD0-4EC4-B512-4EB1C3B00F5F}">
      <dsp:nvSpPr>
        <dsp:cNvPr id="0" name=""/>
        <dsp:cNvSpPr/>
      </dsp:nvSpPr>
      <dsp:spPr>
        <a:xfrm rot="2160000">
          <a:off x="7856058" y="1503480"/>
          <a:ext cx="520718" cy="6599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7870975" y="1589550"/>
        <a:ext cx="364503" cy="395941"/>
      </dsp:txXfrm>
    </dsp:sp>
    <dsp:sp modelId="{4809BDDC-8C55-4B06-8B61-F18590AB268C}">
      <dsp:nvSpPr>
        <dsp:cNvPr id="0" name=""/>
        <dsp:cNvSpPr/>
      </dsp:nvSpPr>
      <dsp:spPr>
        <a:xfrm>
          <a:off x="8339054" y="1727845"/>
          <a:ext cx="1955262" cy="195526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What is the reality of the situation?</a:t>
          </a:r>
        </a:p>
      </dsp:txBody>
      <dsp:txXfrm>
        <a:off x="8625395" y="2014186"/>
        <a:ext cx="1382580" cy="1382580"/>
      </dsp:txXfrm>
    </dsp:sp>
    <dsp:sp modelId="{6CBA3531-0119-4583-9A79-FD5818472B10}">
      <dsp:nvSpPr>
        <dsp:cNvPr id="0" name=""/>
        <dsp:cNvSpPr/>
      </dsp:nvSpPr>
      <dsp:spPr>
        <a:xfrm rot="6480000">
          <a:off x="8606972" y="3758493"/>
          <a:ext cx="520718" cy="6599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8709216" y="3816188"/>
        <a:ext cx="364503" cy="395941"/>
      </dsp:txXfrm>
    </dsp:sp>
    <dsp:sp modelId="{426ED1D7-C168-4A2F-B219-B8917F044439}">
      <dsp:nvSpPr>
        <dsp:cNvPr id="0" name=""/>
        <dsp:cNvSpPr/>
      </dsp:nvSpPr>
      <dsp:spPr>
        <a:xfrm>
          <a:off x="7431239" y="4521811"/>
          <a:ext cx="1955262" cy="195526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What are the opportunities available to achieve these goals?</a:t>
          </a:r>
        </a:p>
      </dsp:txBody>
      <dsp:txXfrm>
        <a:off x="7717580" y="4808152"/>
        <a:ext cx="1382580" cy="1382580"/>
      </dsp:txXfrm>
    </dsp:sp>
    <dsp:sp modelId="{69B54503-FBF2-4927-AE85-0C93FB8880CC}">
      <dsp:nvSpPr>
        <dsp:cNvPr id="0" name=""/>
        <dsp:cNvSpPr/>
      </dsp:nvSpPr>
      <dsp:spPr>
        <a:xfrm rot="10800000">
          <a:off x="6694373" y="5169492"/>
          <a:ext cx="520718" cy="6599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6850588" y="5301472"/>
        <a:ext cx="364503" cy="395941"/>
      </dsp:txXfrm>
    </dsp:sp>
    <dsp:sp modelId="{8AA93B26-D0DC-4727-B728-76C1998FC4B6}">
      <dsp:nvSpPr>
        <dsp:cNvPr id="0" name=""/>
        <dsp:cNvSpPr/>
      </dsp:nvSpPr>
      <dsp:spPr>
        <a:xfrm>
          <a:off x="4493489" y="4521811"/>
          <a:ext cx="1955262" cy="195526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When are you going to do this? – How likely are you to do this?</a:t>
          </a:r>
        </a:p>
      </dsp:txBody>
      <dsp:txXfrm>
        <a:off x="4779830" y="4808152"/>
        <a:ext cx="1382580" cy="1382580"/>
      </dsp:txXfrm>
    </dsp:sp>
    <dsp:sp modelId="{ED4872A6-17B7-4D3B-82A0-BAD34149FDB9}">
      <dsp:nvSpPr>
        <dsp:cNvPr id="0" name=""/>
        <dsp:cNvSpPr/>
      </dsp:nvSpPr>
      <dsp:spPr>
        <a:xfrm rot="15120000">
          <a:off x="4761407" y="3786525"/>
          <a:ext cx="520718" cy="6599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863651" y="3992790"/>
        <a:ext cx="364503" cy="395941"/>
      </dsp:txXfrm>
    </dsp:sp>
    <dsp:sp modelId="{9C6614F5-FAE2-4007-A881-33D4856B0A97}">
      <dsp:nvSpPr>
        <dsp:cNvPr id="0" name=""/>
        <dsp:cNvSpPr/>
      </dsp:nvSpPr>
      <dsp:spPr>
        <a:xfrm>
          <a:off x="3585674" y="1727845"/>
          <a:ext cx="1955262" cy="1955262"/>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How will you monitor your progress?</a:t>
          </a:r>
        </a:p>
      </dsp:txBody>
      <dsp:txXfrm>
        <a:off x="3872015" y="2014186"/>
        <a:ext cx="1382580" cy="1382580"/>
      </dsp:txXfrm>
    </dsp:sp>
    <dsp:sp modelId="{05A22A03-B734-4D77-8E0C-5030307BD3F5}">
      <dsp:nvSpPr>
        <dsp:cNvPr id="0" name=""/>
        <dsp:cNvSpPr/>
      </dsp:nvSpPr>
      <dsp:spPr>
        <a:xfrm rot="19440000">
          <a:off x="5479368" y="1520805"/>
          <a:ext cx="520718" cy="6599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5494285" y="1698695"/>
        <a:ext cx="364503" cy="3959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C2ACD-E5BC-4BB9-825C-9F775FF5ABC2}">
      <dsp:nvSpPr>
        <dsp:cNvPr id="0" name=""/>
        <dsp:cNvSpPr/>
      </dsp:nvSpPr>
      <dsp:spPr>
        <a:xfrm>
          <a:off x="259684" y="1636"/>
          <a:ext cx="3083754" cy="1850252"/>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i="0" kern="1200"/>
            <a:t>Coaching:</a:t>
          </a:r>
          <a:endParaRPr lang="en-US" sz="1300" kern="1200"/>
        </a:p>
      </dsp:txBody>
      <dsp:txXfrm>
        <a:off x="259684" y="1636"/>
        <a:ext cx="3083754" cy="1850252"/>
      </dsp:txXfrm>
    </dsp:sp>
    <dsp:sp modelId="{83BB649D-026D-448C-8DEA-0E417FEEBE22}">
      <dsp:nvSpPr>
        <dsp:cNvPr id="0" name=""/>
        <dsp:cNvSpPr/>
      </dsp:nvSpPr>
      <dsp:spPr>
        <a:xfrm>
          <a:off x="3651814" y="1636"/>
          <a:ext cx="3083754" cy="1850252"/>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i="0" kern="1200"/>
            <a:t>Is task oriented. The focus is on concrete issues, such as managing more effectively, speaking more articulately, and learning how to think strategically. This requires a content expert (coach) who can teach the coachee how to develop these skills.</a:t>
          </a:r>
          <a:endParaRPr lang="en-US" sz="1300" kern="1200"/>
        </a:p>
      </dsp:txBody>
      <dsp:txXfrm>
        <a:off x="3651814" y="1636"/>
        <a:ext cx="3083754" cy="1850252"/>
      </dsp:txXfrm>
    </dsp:sp>
    <dsp:sp modelId="{24145F9A-09E0-479D-9DEF-0739ED254DC5}">
      <dsp:nvSpPr>
        <dsp:cNvPr id="0" name=""/>
        <dsp:cNvSpPr/>
      </dsp:nvSpPr>
      <dsp:spPr>
        <a:xfrm>
          <a:off x="7043944" y="1636"/>
          <a:ext cx="3083754" cy="1850252"/>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i="0" kern="1200"/>
            <a:t>Is short term. A coach can successfully be involved with a coachee for a short period of time, maybe even just a few sessions. The coaching lasts for as long as is needed, depending on the purpose of the coaching relationship.</a:t>
          </a:r>
          <a:endParaRPr lang="en-US" sz="1300" kern="1200"/>
        </a:p>
      </dsp:txBody>
      <dsp:txXfrm>
        <a:off x="7043944" y="1636"/>
        <a:ext cx="3083754" cy="1850252"/>
      </dsp:txXfrm>
    </dsp:sp>
    <dsp:sp modelId="{78B53826-B1BB-406D-A99A-7BBA8954DC57}">
      <dsp:nvSpPr>
        <dsp:cNvPr id="0" name=""/>
        <dsp:cNvSpPr/>
      </dsp:nvSpPr>
      <dsp:spPr>
        <a:xfrm>
          <a:off x="259684" y="2160264"/>
          <a:ext cx="3083754" cy="1850252"/>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i="0" kern="1200"/>
            <a:t>Is performance driven. The purpose of coaching is to improve the individual's performance on the job. This involves either enhancing current skills or acquiring new skills. Once the coachee successfully acquires the skills, the coach is no longer needed.</a:t>
          </a:r>
          <a:endParaRPr lang="en-US" sz="1300" kern="1200"/>
        </a:p>
      </dsp:txBody>
      <dsp:txXfrm>
        <a:off x="259684" y="2160264"/>
        <a:ext cx="3083754" cy="1850252"/>
      </dsp:txXfrm>
    </dsp:sp>
    <dsp:sp modelId="{CE70B0C3-44B8-4B4A-9A49-7D8B496E3881}">
      <dsp:nvSpPr>
        <dsp:cNvPr id="0" name=""/>
        <dsp:cNvSpPr/>
      </dsp:nvSpPr>
      <dsp:spPr>
        <a:xfrm>
          <a:off x="3651814" y="2160264"/>
          <a:ext cx="3083754" cy="1850252"/>
        </a:xfrm>
        <a:prstGeom prst="rect">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i="0" kern="1200"/>
            <a:t>does not require design. Coaching can be conducted almost immediately on any given topic. </a:t>
          </a:r>
          <a:endParaRPr lang="en-US" sz="1300" kern="1200"/>
        </a:p>
      </dsp:txBody>
      <dsp:txXfrm>
        <a:off x="3651814" y="2160264"/>
        <a:ext cx="3083754" cy="1850252"/>
      </dsp:txXfrm>
    </dsp:sp>
    <dsp:sp modelId="{4F35F8EB-4A45-4356-9D68-21D80CF30456}">
      <dsp:nvSpPr>
        <dsp:cNvPr id="0" name=""/>
        <dsp:cNvSpPr/>
      </dsp:nvSpPr>
      <dsp:spPr>
        <a:xfrm>
          <a:off x="7043944" y="2160264"/>
          <a:ext cx="3083754" cy="1850252"/>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i="0" kern="1200"/>
            <a:t>In coaching, the coachee's immediate manager is a critical partner. She or he often provides the coach with feedback on areas in which his or her employee needs coaching. This coach uses this information to guide the coaching process</a:t>
          </a:r>
          <a:endParaRPr lang="en-US" sz="1300" kern="1200"/>
        </a:p>
      </dsp:txBody>
      <dsp:txXfrm>
        <a:off x="7043944" y="2160264"/>
        <a:ext cx="3083754" cy="18502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DEEA7E7-AE7A-4953-9976-62ECF3580CCB}" type="datetimeFigureOut">
              <a:rPr lang="en-GB" smtClean="0"/>
              <a:t>08/05/2019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84DCDBD-A0D8-4CA7-A648-D8FE795F0513}" type="slidenum">
              <a:rPr lang="en-GB" smtClean="0"/>
              <a:t>‹#›</a:t>
            </a:fld>
            <a:endParaRPr lang="en-GB"/>
          </a:p>
        </p:txBody>
      </p:sp>
    </p:spTree>
    <p:extLst>
      <p:ext uri="{BB962C8B-B14F-4D97-AF65-F5344CB8AC3E}">
        <p14:creationId xmlns:p14="http://schemas.microsoft.com/office/powerpoint/2010/main" val="28181532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313FBF3-E706-431D-AA2A-CA13E8EFC82F}" type="datetimeFigureOut">
              <a:rPr lang="en-GB" smtClean="0"/>
              <a:t>08/05/2019</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399261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13FBF3-E706-431D-AA2A-CA13E8EFC82F}" type="datetimeFigureOut">
              <a:rPr lang="en-GB" smtClean="0"/>
              <a:t>08/05/2019</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211299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13FBF3-E706-431D-AA2A-CA13E8EFC82F}"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4046229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13FBF3-E706-431D-AA2A-CA13E8EFC82F}"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371274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3FBF3-E706-431D-AA2A-CA13E8EFC82F}"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309549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13FBF3-E706-431D-AA2A-CA13E8EFC82F}" type="datetimeFigureOut">
              <a:rPr lang="en-GB" smtClean="0"/>
              <a:t>08/05/2019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341144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13FBF3-E706-431D-AA2A-CA13E8EFC82F}" type="datetimeFigureOut">
              <a:rPr lang="en-GB" smtClean="0"/>
              <a:t>08/05/2019</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773596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C313FBF3-E706-431D-AA2A-CA13E8EFC82F}"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787064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C313FBF3-E706-431D-AA2A-CA13E8EFC82F}"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87325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3FBF3-E706-431D-AA2A-CA13E8EFC82F}"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262788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3FBF3-E706-431D-AA2A-CA13E8EFC82F}"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72923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13FBF3-E706-431D-AA2A-CA13E8EFC82F}" type="datetimeFigureOut">
              <a:rPr lang="en-GB" smtClean="0"/>
              <a:t>08/05/2019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300938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13FBF3-E706-431D-AA2A-CA13E8EFC82F}" type="datetimeFigureOut">
              <a:rPr lang="en-GB" smtClean="0"/>
              <a:t>08/05/2019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181983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C313FBF3-E706-431D-AA2A-CA13E8EFC82F}" type="datetimeFigureOut">
              <a:rPr lang="en-GB" smtClean="0"/>
              <a:t>08/05/2019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76164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3FBF3-E706-431D-AA2A-CA13E8EFC82F}" type="datetimeFigureOut">
              <a:rPr lang="en-GB" smtClean="0"/>
              <a:t>08/05/2019</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3316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13FBF3-E706-431D-AA2A-CA13E8EFC82F}" type="datetimeFigureOut">
              <a:rPr lang="en-GB" smtClean="0"/>
              <a:t>08/05/2019</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403107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13FBF3-E706-431D-AA2A-CA13E8EFC82F}" type="datetimeFigureOut">
              <a:rPr lang="en-GB" smtClean="0"/>
              <a:t>08/05/2019</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218149A-0BDD-4668-AE50-DD60D3D4FAC2}" type="slidenum">
              <a:rPr lang="en-GB" smtClean="0"/>
              <a:t>‹#›</a:t>
            </a:fld>
            <a:endParaRPr lang="en-GB"/>
          </a:p>
        </p:txBody>
      </p:sp>
    </p:spTree>
    <p:extLst>
      <p:ext uri="{BB962C8B-B14F-4D97-AF65-F5344CB8AC3E}">
        <p14:creationId xmlns:p14="http://schemas.microsoft.com/office/powerpoint/2010/main" val="361865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313FBF3-E706-431D-AA2A-CA13E8EFC82F}" type="datetimeFigureOut">
              <a:rPr lang="en-GB" smtClean="0"/>
              <a:t>08/05/2019</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218149A-0BDD-4668-AE50-DD60D3D4FAC2}" type="slidenum">
              <a:rPr lang="en-GB" smtClean="0"/>
              <a:t>‹#›</a:t>
            </a:fld>
            <a:endParaRPr lang="en-GB"/>
          </a:p>
        </p:txBody>
      </p:sp>
    </p:spTree>
    <p:extLst>
      <p:ext uri="{BB962C8B-B14F-4D97-AF65-F5344CB8AC3E}">
        <p14:creationId xmlns:p14="http://schemas.microsoft.com/office/powerpoint/2010/main" val="362016926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tefl-tips.com/2013/07/dales-cone-of-experience.htm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hyperlink" Target="https://higheredrevolution.com/from-ignorance-to-mastery-how-adults-learn-c1d44316e27b"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higheredrevolution.com/from-ignorance-to-mastery-how-adults-learn-c1d44316e27b"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trainingindustry.com/articles/e-learning/closing-the-competence-gap-preparing-young-professionals-for-the-workforce/" TargetMode="External"/><Relationship Id="rId2" Type="http://schemas.openxmlformats.org/officeDocument/2006/relationships/hyperlink" Target="https://higheredrevolution.com/from-ignorance-to-mastery-how-adults-learn-c1d44316e27b"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open.edu/openlearn/ocw/mod/oucontent/view.php?id=20113&amp;section=2"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leadershipacademy.nhs.uk/resources/healthcare-leadership-model/supporting-tools-resources/healthcare-leadership-model-360-degree-feedback-too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tandards.nmc-uk.org/PublishedDocuments/Standards%20for%20pre-registration%20nursing%20education%2016082010.pdf" TargetMode="External"/><Relationship Id="rId2" Type="http://schemas.openxmlformats.org/officeDocument/2006/relationships/hyperlink" Target="https://www.youtube.com/watch?v=job59GG2bR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or.org/system/files/section/201809/hcp_practice_education_guidance.pdf" TargetMode="External"/><Relationship Id="rId2" Type="http://schemas.openxmlformats.org/officeDocument/2006/relationships/hyperlink" Target="https://www.sor.org/career-progression/practice-educato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77334" y="609600"/>
            <a:ext cx="3843375" cy="5175624"/>
          </a:xfrm>
        </p:spPr>
        <p:txBody>
          <a:bodyPr vert="horz" lIns="91440" tIns="45720" rIns="91440" bIns="45720" rtlCol="0" anchor="ctr">
            <a:normAutofit/>
          </a:bodyPr>
          <a:lstStyle/>
          <a:p>
            <a:r>
              <a:rPr lang="en-US" sz="3600">
                <a:solidFill>
                  <a:schemeClr val="tx1">
                    <a:lumMod val="85000"/>
                    <a:lumOff val="15000"/>
                  </a:schemeClr>
                </a:solidFill>
              </a:rPr>
              <a:t>Supporting the student on clinical placement – academic and professional practice</a:t>
            </a:r>
          </a:p>
        </p:txBody>
      </p:sp>
      <p:sp>
        <p:nvSpPr>
          <p:cNvPr id="3" name="Subtitle 2"/>
          <p:cNvSpPr>
            <a:spLocks noGrp="1"/>
          </p:cNvSpPr>
          <p:nvPr>
            <p:ph type="subTitle" idx="1"/>
          </p:nvPr>
        </p:nvSpPr>
        <p:spPr>
          <a:xfrm>
            <a:off x="4534575" y="609601"/>
            <a:ext cx="6934653" cy="5664454"/>
          </a:xfrm>
        </p:spPr>
        <p:txBody>
          <a:bodyPr vert="horz" lIns="91440" tIns="45720" rIns="91440" bIns="45720" rtlCol="0" anchor="ctr">
            <a:normAutofit/>
          </a:bodyPr>
          <a:lstStyle/>
          <a:p>
            <a:pPr algn="ctr"/>
            <a:r>
              <a:rPr lang="en-US" sz="2800">
                <a:solidFill>
                  <a:srgbClr val="FFFFFF"/>
                </a:solidFill>
              </a:rPr>
              <a:t>Clinical supervisor, Clinical assessor, Practice Assessor, Practice supervisor</a:t>
            </a:r>
            <a:endParaRPr lang="en-US"/>
          </a:p>
          <a:p>
            <a:pPr algn="ctr"/>
            <a:r>
              <a:rPr lang="en-US" sz="2800">
                <a:solidFill>
                  <a:srgbClr val="FFFFFF"/>
                </a:solidFill>
              </a:rPr>
              <a:t>BSc (Hons) Diagnostic Radiography</a:t>
            </a:r>
          </a:p>
          <a:p>
            <a:pPr algn="ctr"/>
            <a:r>
              <a:rPr lang="en-US" sz="2800">
                <a:solidFill>
                  <a:srgbClr val="FFFFFF"/>
                </a:solidFill>
              </a:rPr>
              <a:t>Chris M Alvey </a:t>
            </a:r>
            <a:r>
              <a:rPr lang="en-US" sz="2800" err="1">
                <a:solidFill>
                  <a:srgbClr val="FFFFFF"/>
                </a:solidFill>
              </a:rPr>
              <a:t>Programme</a:t>
            </a:r>
            <a:r>
              <a:rPr lang="en-US" sz="2800">
                <a:solidFill>
                  <a:srgbClr val="FFFFFF"/>
                </a:solidFill>
              </a:rPr>
              <a:t> leader</a:t>
            </a:r>
          </a:p>
          <a:p>
            <a:pPr algn="ctr"/>
            <a:r>
              <a:rPr lang="en-US" sz="2800">
                <a:solidFill>
                  <a:srgbClr val="FFFFFF"/>
                </a:solidFill>
              </a:rPr>
              <a:t>January 2019</a:t>
            </a:r>
          </a:p>
        </p:txBody>
      </p:sp>
    </p:spTree>
    <p:extLst>
      <p:ext uri="{BB962C8B-B14F-4D97-AF65-F5344CB8AC3E}">
        <p14:creationId xmlns:p14="http://schemas.microsoft.com/office/powerpoint/2010/main" val="291849309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409" y="724286"/>
            <a:ext cx="8761413" cy="706964"/>
          </a:xfrm>
        </p:spPr>
        <p:txBody>
          <a:bodyPr/>
          <a:lstStyle/>
          <a:p>
            <a:r>
              <a:rPr lang="en-GB"/>
              <a:t>Blooms Taxonomy</a:t>
            </a:r>
          </a:p>
        </p:txBody>
      </p:sp>
      <p:pic>
        <p:nvPicPr>
          <p:cNvPr id="4" name="Content Placeholder 3"/>
          <p:cNvPicPr>
            <a:picLocks noGrp="1"/>
          </p:cNvPicPr>
          <p:nvPr>
            <p:ph idx="1"/>
          </p:nvPr>
        </p:nvPicPr>
        <p:blipFill>
          <a:blip r:embed="rId2"/>
          <a:stretch>
            <a:fillRect/>
          </a:stretch>
        </p:blipFill>
        <p:spPr>
          <a:xfrm>
            <a:off x="6099535" y="1584010"/>
            <a:ext cx="5879571" cy="4387610"/>
          </a:xfrm>
          <a:prstGeom prst="rect">
            <a:avLst/>
          </a:prstGeom>
        </p:spPr>
      </p:pic>
      <p:pic>
        <p:nvPicPr>
          <p:cNvPr id="5" name="Picture 4"/>
          <p:cNvPicPr/>
          <p:nvPr/>
        </p:nvPicPr>
        <p:blipFill>
          <a:blip r:embed="rId3"/>
          <a:stretch>
            <a:fillRect/>
          </a:stretch>
        </p:blipFill>
        <p:spPr>
          <a:xfrm>
            <a:off x="460430" y="1587375"/>
            <a:ext cx="5630154" cy="4069271"/>
          </a:xfrm>
          <a:prstGeom prst="rect">
            <a:avLst/>
          </a:prstGeom>
        </p:spPr>
      </p:pic>
    </p:spTree>
    <p:extLst>
      <p:ext uri="{BB962C8B-B14F-4D97-AF65-F5344CB8AC3E}">
        <p14:creationId xmlns:p14="http://schemas.microsoft.com/office/powerpoint/2010/main" val="310975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843375" cy="5175624"/>
          </a:xfrm>
        </p:spPr>
        <p:txBody>
          <a:bodyPr anchor="ctr">
            <a:normAutofit/>
          </a:bodyPr>
          <a:lstStyle/>
          <a:p>
            <a:r>
              <a:rPr lang="en-GB">
                <a:solidFill>
                  <a:schemeClr val="tx1">
                    <a:lumMod val="85000"/>
                    <a:lumOff val="15000"/>
                  </a:schemeClr>
                </a:solidFill>
              </a:rPr>
              <a:t>Learning and Teaching Theories</a:t>
            </a:r>
          </a:p>
        </p:txBody>
      </p:sp>
      <p:sp>
        <p:nvSpPr>
          <p:cNvPr id="3" name="Content Placeholder 2"/>
          <p:cNvSpPr>
            <a:spLocks noGrp="1"/>
          </p:cNvSpPr>
          <p:nvPr>
            <p:ph idx="1"/>
          </p:nvPr>
        </p:nvSpPr>
        <p:spPr>
          <a:xfrm>
            <a:off x="3512215" y="820818"/>
            <a:ext cx="8156729" cy="5463171"/>
          </a:xfrm>
        </p:spPr>
        <p:txBody>
          <a:bodyPr anchor="ctr">
            <a:normAutofit/>
          </a:bodyPr>
          <a:lstStyle/>
          <a:p>
            <a:pPr>
              <a:lnSpc>
                <a:spcPct val="114999"/>
              </a:lnSpc>
            </a:pPr>
            <a:r>
              <a:rPr lang="en-GB" sz="2000">
                <a:solidFill>
                  <a:srgbClr val="FFFFFF"/>
                </a:solidFill>
              </a:rPr>
              <a:t>Pedagogy – from the </a:t>
            </a:r>
            <a:r>
              <a:rPr lang="en-GB" sz="2000" err="1">
                <a:solidFill>
                  <a:srgbClr val="FFFFFF"/>
                </a:solidFill>
              </a:rPr>
              <a:t>greek</a:t>
            </a:r>
            <a:r>
              <a:rPr lang="en-GB" sz="2000">
                <a:solidFill>
                  <a:srgbClr val="FFFFFF"/>
                </a:solidFill>
              </a:rPr>
              <a:t> </a:t>
            </a:r>
            <a:r>
              <a:rPr lang="en-GB" sz="2000" i="1">
                <a:solidFill>
                  <a:srgbClr val="FFFFFF"/>
                </a:solidFill>
              </a:rPr>
              <a:t>ped (</a:t>
            </a:r>
            <a:r>
              <a:rPr lang="en-GB" sz="2000">
                <a:solidFill>
                  <a:srgbClr val="FFFFFF"/>
                </a:solidFill>
              </a:rPr>
              <a:t>Child); </a:t>
            </a:r>
            <a:r>
              <a:rPr lang="en-GB" sz="2000" i="1" err="1">
                <a:solidFill>
                  <a:srgbClr val="FFFFFF"/>
                </a:solidFill>
              </a:rPr>
              <a:t>gogue</a:t>
            </a:r>
            <a:r>
              <a:rPr lang="en-GB" sz="2000" i="1">
                <a:solidFill>
                  <a:srgbClr val="FFFFFF"/>
                </a:solidFill>
              </a:rPr>
              <a:t> </a:t>
            </a:r>
            <a:r>
              <a:rPr lang="en-GB" sz="2000">
                <a:solidFill>
                  <a:srgbClr val="FFFFFF"/>
                </a:solidFill>
              </a:rPr>
              <a:t>(Guide)</a:t>
            </a:r>
            <a:endParaRPr lang="en-US"/>
          </a:p>
          <a:p>
            <a:pPr>
              <a:lnSpc>
                <a:spcPct val="114999"/>
              </a:lnSpc>
            </a:pPr>
            <a:r>
              <a:rPr lang="en-GB" sz="2000">
                <a:solidFill>
                  <a:srgbClr val="FFFFFF"/>
                </a:solidFill>
              </a:rPr>
              <a:t>Deep vs Surface Learning (Marten and </a:t>
            </a:r>
            <a:r>
              <a:rPr lang="en-GB" sz="2000" err="1">
                <a:solidFill>
                  <a:srgbClr val="FFFFFF"/>
                </a:solidFill>
              </a:rPr>
              <a:t>Säljö</a:t>
            </a:r>
            <a:r>
              <a:rPr lang="en-GB" sz="2000">
                <a:solidFill>
                  <a:srgbClr val="FFFFFF"/>
                </a:solidFill>
              </a:rPr>
              <a:t> (1976))</a:t>
            </a:r>
          </a:p>
          <a:p>
            <a:pPr lvl="1">
              <a:lnSpc>
                <a:spcPct val="114999"/>
              </a:lnSpc>
            </a:pPr>
            <a:r>
              <a:rPr lang="en-US" sz="2000">
                <a:solidFill>
                  <a:srgbClr val="FFFFFF"/>
                </a:solidFill>
              </a:rPr>
              <a:t>In their study they explored how students would read a text that they were to be questioned on. Some students remembered a list of disjointed facts – essentially ‘skim reading’ to pick out key phrases and passages; other students, however, explored the meaning of the text and sought to understand the author’s position.</a:t>
            </a:r>
            <a:endParaRPr lang="en-GB" sz="2000">
              <a:solidFill>
                <a:srgbClr val="FFFFFF"/>
              </a:solidFill>
            </a:endParaRPr>
          </a:p>
          <a:p>
            <a:pPr>
              <a:lnSpc>
                <a:spcPct val="114999"/>
              </a:lnSpc>
            </a:pPr>
            <a:r>
              <a:rPr lang="en-GB" sz="2000">
                <a:solidFill>
                  <a:srgbClr val="FFFFFF"/>
                </a:solidFill>
              </a:rPr>
              <a:t> Strategic learning (Race 2005) </a:t>
            </a:r>
          </a:p>
          <a:p>
            <a:pPr lvl="1">
              <a:lnSpc>
                <a:spcPct val="114999"/>
              </a:lnSpc>
            </a:pPr>
            <a:r>
              <a:rPr lang="en-US" sz="2000">
                <a:solidFill>
                  <a:srgbClr val="FFFFFF"/>
                </a:solidFill>
              </a:rPr>
              <a:t>where students make a conscious choice about which aspects to learn using a ‘deep’ approach, and which to use a ‘surface’ approach for;</a:t>
            </a:r>
            <a:endParaRPr lang="en-GB" sz="2000">
              <a:solidFill>
                <a:srgbClr val="FFFFFF"/>
              </a:solidFill>
            </a:endParaRPr>
          </a:p>
          <a:p>
            <a:endParaRPr lang="en-GB">
              <a:solidFill>
                <a:srgbClr val="FFFFFF"/>
              </a:solidFill>
            </a:endParaRPr>
          </a:p>
        </p:txBody>
      </p:sp>
    </p:spTree>
    <p:extLst>
      <p:ext uri="{BB962C8B-B14F-4D97-AF65-F5344CB8AC3E}">
        <p14:creationId xmlns:p14="http://schemas.microsoft.com/office/powerpoint/2010/main" val="224885295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0144"/>
            <a:ext cx="8596668" cy="725424"/>
          </a:xfrm>
        </p:spPr>
        <p:txBody>
          <a:bodyPr/>
          <a:lstStyle/>
          <a:p>
            <a:r>
              <a:rPr lang="en-GB"/>
              <a:t>Learning and teaching theories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9903537"/>
              </p:ext>
            </p:extLst>
          </p:nvPr>
        </p:nvGraphicFramePr>
        <p:xfrm>
          <a:off x="397348" y="2345852"/>
          <a:ext cx="11192255" cy="4053840"/>
        </p:xfrm>
        <a:graphic>
          <a:graphicData uri="http://schemas.openxmlformats.org/drawingml/2006/table">
            <a:tbl>
              <a:tblPr firstRow="1" bandRow="1">
                <a:tableStyleId>{5C22544A-7EE6-4342-B048-85BDC9FD1C3A}</a:tableStyleId>
              </a:tblPr>
              <a:tblGrid>
                <a:gridCol w="5424985">
                  <a:extLst>
                    <a:ext uri="{9D8B030D-6E8A-4147-A177-3AD203B41FA5}">
                      <a16:colId xmlns:a16="http://schemas.microsoft.com/office/drawing/2014/main" val="1356346613"/>
                    </a:ext>
                  </a:extLst>
                </a:gridCol>
                <a:gridCol w="5767270">
                  <a:extLst>
                    <a:ext uri="{9D8B030D-6E8A-4147-A177-3AD203B41FA5}">
                      <a16:colId xmlns:a16="http://schemas.microsoft.com/office/drawing/2014/main" val="3635869505"/>
                    </a:ext>
                  </a:extLst>
                </a:gridCol>
              </a:tblGrid>
              <a:tr h="370840">
                <a:tc>
                  <a:txBody>
                    <a:bodyPr/>
                    <a:lstStyle/>
                    <a:p>
                      <a:r>
                        <a:rPr lang="en-GB" sz="2200"/>
                        <a:t>Learning Theory</a:t>
                      </a:r>
                    </a:p>
                  </a:txBody>
                  <a:tcPr/>
                </a:tc>
                <a:tc>
                  <a:txBody>
                    <a:bodyPr/>
                    <a:lstStyle/>
                    <a:p>
                      <a:r>
                        <a:rPr lang="en-GB" sz="2200"/>
                        <a:t>Some</a:t>
                      </a:r>
                      <a:r>
                        <a:rPr lang="en-GB" sz="2200" baseline="0"/>
                        <a:t> concepts</a:t>
                      </a:r>
                      <a:endParaRPr lang="en-GB" sz="2200"/>
                    </a:p>
                  </a:txBody>
                  <a:tcPr/>
                </a:tc>
                <a:extLst>
                  <a:ext uri="{0D108BD9-81ED-4DB2-BD59-A6C34878D82A}">
                    <a16:rowId xmlns:a16="http://schemas.microsoft.com/office/drawing/2014/main" val="4204584408"/>
                  </a:ext>
                </a:extLst>
              </a:tr>
              <a:tr h="370840">
                <a:tc>
                  <a:txBody>
                    <a:bodyPr/>
                    <a:lstStyle/>
                    <a:p>
                      <a:r>
                        <a:rPr lang="en-GB" sz="2200"/>
                        <a:t>Behaviourist</a:t>
                      </a:r>
                    </a:p>
                  </a:txBody>
                  <a:tcPr/>
                </a:tc>
                <a:tc>
                  <a:txBody>
                    <a:bodyPr/>
                    <a:lstStyle/>
                    <a:p>
                      <a:r>
                        <a:rPr lang="en-GB" sz="2200"/>
                        <a:t>Reinforcement</a:t>
                      </a:r>
                    </a:p>
                    <a:p>
                      <a:r>
                        <a:rPr lang="en-GB" sz="2200"/>
                        <a:t>Operant conditioning</a:t>
                      </a:r>
                    </a:p>
                  </a:txBody>
                  <a:tcPr/>
                </a:tc>
                <a:extLst>
                  <a:ext uri="{0D108BD9-81ED-4DB2-BD59-A6C34878D82A}">
                    <a16:rowId xmlns:a16="http://schemas.microsoft.com/office/drawing/2014/main" val="3680835988"/>
                  </a:ext>
                </a:extLst>
              </a:tr>
              <a:tr h="370840">
                <a:tc>
                  <a:txBody>
                    <a:bodyPr/>
                    <a:lstStyle/>
                    <a:p>
                      <a:r>
                        <a:rPr lang="en-GB" sz="2200"/>
                        <a:t>Cognitive</a:t>
                      </a:r>
                    </a:p>
                    <a:p>
                      <a:pPr marL="285750" indent="-285750">
                        <a:buFontTx/>
                        <a:buChar char="-"/>
                      </a:pPr>
                      <a:r>
                        <a:rPr lang="en-GB" sz="2200"/>
                        <a:t>Gestalt</a:t>
                      </a:r>
                      <a:r>
                        <a:rPr lang="en-GB" sz="2200" baseline="0"/>
                        <a:t> theory of learning</a:t>
                      </a:r>
                    </a:p>
                    <a:p>
                      <a:pPr marL="285750" indent="-285750">
                        <a:buFontTx/>
                        <a:buChar char="-"/>
                      </a:pPr>
                      <a:r>
                        <a:rPr lang="en-GB" sz="2200" baseline="0"/>
                        <a:t>Piaget cognitive / intellectual development</a:t>
                      </a:r>
                      <a:endParaRPr lang="en-GB" sz="2200"/>
                    </a:p>
                  </a:txBody>
                  <a:tcPr/>
                </a:tc>
                <a:tc>
                  <a:txBody>
                    <a:bodyPr/>
                    <a:lstStyle/>
                    <a:p>
                      <a:r>
                        <a:rPr lang="en-GB" sz="2200"/>
                        <a:t>Insightful learning</a:t>
                      </a:r>
                    </a:p>
                    <a:p>
                      <a:r>
                        <a:rPr lang="en-GB" sz="2200"/>
                        <a:t>Constructivism</a:t>
                      </a:r>
                    </a:p>
                    <a:p>
                      <a:r>
                        <a:rPr lang="en-GB" sz="2200"/>
                        <a:t>Experiential learning</a:t>
                      </a:r>
                    </a:p>
                    <a:p>
                      <a:r>
                        <a:rPr lang="en-GB" sz="2200"/>
                        <a:t>The ‘aha’ phenomena</a:t>
                      </a:r>
                    </a:p>
                  </a:txBody>
                  <a:tcPr/>
                </a:tc>
                <a:extLst>
                  <a:ext uri="{0D108BD9-81ED-4DB2-BD59-A6C34878D82A}">
                    <a16:rowId xmlns:a16="http://schemas.microsoft.com/office/drawing/2014/main" val="139504574"/>
                  </a:ext>
                </a:extLst>
              </a:tr>
              <a:tr h="370840">
                <a:tc>
                  <a:txBody>
                    <a:bodyPr/>
                    <a:lstStyle/>
                    <a:p>
                      <a:r>
                        <a:rPr lang="en-GB" sz="2200"/>
                        <a:t>Humanistic</a:t>
                      </a:r>
                    </a:p>
                  </a:txBody>
                  <a:tcPr/>
                </a:tc>
                <a:tc>
                  <a:txBody>
                    <a:bodyPr/>
                    <a:lstStyle/>
                    <a:p>
                      <a:r>
                        <a:rPr lang="en-GB" sz="2200"/>
                        <a:t>Alan Rogers – </a:t>
                      </a:r>
                      <a:r>
                        <a:rPr lang="en-GB" sz="2200" err="1"/>
                        <a:t>Androgy</a:t>
                      </a:r>
                      <a:r>
                        <a:rPr lang="en-GB" sz="2200"/>
                        <a:t>/adult</a:t>
                      </a:r>
                      <a:r>
                        <a:rPr lang="en-GB" sz="2200" baseline="0"/>
                        <a:t> learning</a:t>
                      </a:r>
                    </a:p>
                    <a:p>
                      <a:r>
                        <a:rPr lang="en-GB" sz="2200" baseline="0"/>
                        <a:t>Carl Rogers – Student centred learning</a:t>
                      </a:r>
                    </a:p>
                    <a:p>
                      <a:r>
                        <a:rPr lang="en-GB" sz="2200" baseline="0"/>
                        <a:t>Maslow – Learning for self-actualisation</a:t>
                      </a:r>
                    </a:p>
                    <a:p>
                      <a:r>
                        <a:rPr lang="en-GB" sz="2200" baseline="0"/>
                        <a:t>Kohlberg’s moral development</a:t>
                      </a:r>
                    </a:p>
                  </a:txBody>
                  <a:tcPr/>
                </a:tc>
                <a:extLst>
                  <a:ext uri="{0D108BD9-81ED-4DB2-BD59-A6C34878D82A}">
                    <a16:rowId xmlns:a16="http://schemas.microsoft.com/office/drawing/2014/main" val="2302470585"/>
                  </a:ext>
                </a:extLst>
              </a:tr>
            </a:tbl>
          </a:graphicData>
        </a:graphic>
      </p:graphicFrame>
    </p:spTree>
    <p:extLst>
      <p:ext uri="{BB962C8B-B14F-4D97-AF65-F5344CB8AC3E}">
        <p14:creationId xmlns:p14="http://schemas.microsoft.com/office/powerpoint/2010/main" val="1882081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534" y="609600"/>
            <a:ext cx="3233775" cy="5175624"/>
          </a:xfrm>
        </p:spPr>
        <p:txBody>
          <a:bodyPr anchor="ctr">
            <a:normAutofit/>
          </a:bodyPr>
          <a:lstStyle/>
          <a:p>
            <a:r>
              <a:rPr lang="en-GB">
                <a:solidFill>
                  <a:schemeClr val="tx1">
                    <a:lumMod val="85000"/>
                    <a:lumOff val="15000"/>
                  </a:schemeClr>
                </a:solidFill>
              </a:rPr>
              <a:t>Behaviourism</a:t>
            </a:r>
          </a:p>
        </p:txBody>
      </p:sp>
      <p:sp>
        <p:nvSpPr>
          <p:cNvPr id="3" name="Content Placeholder 2"/>
          <p:cNvSpPr>
            <a:spLocks noGrp="1"/>
          </p:cNvSpPr>
          <p:nvPr>
            <p:ph idx="1"/>
          </p:nvPr>
        </p:nvSpPr>
        <p:spPr>
          <a:xfrm>
            <a:off x="3485028" y="609601"/>
            <a:ext cx="8228616" cy="5793850"/>
          </a:xfrm>
        </p:spPr>
        <p:txBody>
          <a:bodyPr vert="horz" lIns="91440" tIns="45720" rIns="91440" bIns="45720" rtlCol="0" anchor="ctr">
            <a:normAutofit lnSpcReduction="10000"/>
          </a:bodyPr>
          <a:lstStyle/>
          <a:p>
            <a:pPr>
              <a:lnSpc>
                <a:spcPct val="114999"/>
              </a:lnSpc>
            </a:pPr>
            <a:r>
              <a:rPr lang="en-US" dirty="0">
                <a:solidFill>
                  <a:srgbClr val="FFFFFF"/>
                </a:solidFill>
              </a:rPr>
              <a:t>within an educational setting; it is implicit that the teacher is dominant- all instruction is based on guidance from the teacher. In some ways, everything that occurs within a class room is behaviorist. There are some interesting applications of this approach, </a:t>
            </a:r>
            <a:r>
              <a:rPr lang="en-US" dirty="0" smtClean="0">
                <a:solidFill>
                  <a:srgbClr val="FFFFFF"/>
                </a:solidFill>
              </a:rPr>
              <a:t>in </a:t>
            </a:r>
            <a:r>
              <a:rPr lang="en-US" dirty="0">
                <a:solidFill>
                  <a:srgbClr val="FFFFFF"/>
                </a:solidFill>
              </a:rPr>
              <a:t>instructional corporate presentations or when the response is time critical – during an emergency drill, for example. A widespread extension of the operant conditioning is in the use of feedback, where positive feedback is used to encourage the desired response within a student. Other legacies from this approach are, according to Stewart (2012) include phrases such as ‘learning outcomes’, specifications’, and ‘competencies’.</a:t>
            </a:r>
            <a:endParaRPr lang="en-US" dirty="0"/>
          </a:p>
          <a:p>
            <a:pPr>
              <a:lnSpc>
                <a:spcPct val="114999"/>
              </a:lnSpc>
            </a:pPr>
            <a:r>
              <a:rPr lang="en-US" dirty="0">
                <a:solidFill>
                  <a:srgbClr val="FFFFFF"/>
                </a:solidFill>
              </a:rPr>
              <a:t>There are some criticisms of this theory, see for example Scales (2008) or Cherry (2014), Stewart (2012) argues that this model in addition to the criticisms of Scales et al are compounded by the emphasis on short term success (measured by learning outcomes) – repetition and rote learning do provide results, but there is no deep understanding. Stewart also argues that, since observable data is measured, there can be no measurement of more abstract concepts, such as thinking.</a:t>
            </a:r>
            <a:endParaRPr lang="en-GB" dirty="0">
              <a:solidFill>
                <a:srgbClr val="FFFFFF"/>
              </a:solidFill>
            </a:endParaRPr>
          </a:p>
        </p:txBody>
      </p:sp>
    </p:spTree>
    <p:extLst>
      <p:ext uri="{BB962C8B-B14F-4D97-AF65-F5344CB8AC3E}">
        <p14:creationId xmlns:p14="http://schemas.microsoft.com/office/powerpoint/2010/main" val="139003770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843375" cy="5175624"/>
          </a:xfrm>
        </p:spPr>
        <p:txBody>
          <a:bodyPr anchor="ctr">
            <a:normAutofit/>
          </a:bodyPr>
          <a:lstStyle/>
          <a:p>
            <a:r>
              <a:rPr lang="en-GB">
                <a:solidFill>
                  <a:schemeClr val="tx1">
                    <a:lumMod val="85000"/>
                    <a:lumOff val="15000"/>
                  </a:schemeClr>
                </a:solidFill>
              </a:rPr>
              <a:t>Humanism</a:t>
            </a:r>
          </a:p>
        </p:txBody>
      </p:sp>
      <p:sp>
        <p:nvSpPr>
          <p:cNvPr id="3" name="Content Placeholder 2"/>
          <p:cNvSpPr>
            <a:spLocks noGrp="1"/>
          </p:cNvSpPr>
          <p:nvPr>
            <p:ph idx="1"/>
          </p:nvPr>
        </p:nvSpPr>
        <p:spPr>
          <a:xfrm>
            <a:off x="3758198" y="609601"/>
            <a:ext cx="7869182" cy="5175624"/>
          </a:xfrm>
        </p:spPr>
        <p:txBody>
          <a:bodyPr vert="horz" lIns="91440" tIns="45720" rIns="91440" bIns="45720" rtlCol="0" anchor="ctr">
            <a:normAutofit/>
          </a:bodyPr>
          <a:lstStyle/>
          <a:p>
            <a:pPr>
              <a:lnSpc>
                <a:spcPct val="114999"/>
              </a:lnSpc>
            </a:pPr>
            <a:r>
              <a:rPr lang="en-US" sz="2000" dirty="0">
                <a:solidFill>
                  <a:srgbClr val="FFFFFF"/>
                </a:solidFill>
              </a:rPr>
              <a:t>An alternative to operant conditioning is that of Humanism. If operant conditioning results in behaviour bases on the application of consequences, humanism asserts that people act with intentions and values. Rogers (1969) sets out a very clear and alternative to Skinners model. In Rogers’ model 10 principles are outlined regarding learning, as are 10 statements regarding facilitation. Whereas the operant conditioning model almost absolves the teacher of responsibility for student’s failure to engage, in Rogers’s model, the facilitator seems to take personal responsibility for the success or failure of the session, adding in the additional aspect of reflection and acknowledging one’s own limitations.</a:t>
            </a:r>
            <a:endParaRPr lang="en-GB" sz="2000" dirty="0">
              <a:solidFill>
                <a:srgbClr val="FFFFFF"/>
              </a:solidFill>
            </a:endParaRPr>
          </a:p>
        </p:txBody>
      </p:sp>
    </p:spTree>
    <p:extLst>
      <p:ext uri="{BB962C8B-B14F-4D97-AF65-F5344CB8AC3E}">
        <p14:creationId xmlns:p14="http://schemas.microsoft.com/office/powerpoint/2010/main" val="45309792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831A-CF29-4488-B399-3B5FED007710}"/>
              </a:ext>
            </a:extLst>
          </p:cNvPr>
          <p:cNvSpPr>
            <a:spLocks noGrp="1"/>
          </p:cNvSpPr>
          <p:nvPr>
            <p:ph type="title"/>
          </p:nvPr>
        </p:nvSpPr>
        <p:spPr/>
        <p:txBody>
          <a:bodyPr/>
          <a:lstStyle/>
          <a:p>
            <a:r>
              <a:rPr lang="en-US"/>
              <a:t>Honey and Mumford Learning styles (1992)</a:t>
            </a:r>
          </a:p>
        </p:txBody>
      </p:sp>
      <p:pic>
        <p:nvPicPr>
          <p:cNvPr id="4" name="Picture 4" descr="A close up of text on a black background&#10;&#10;Description generated with high confidence">
            <a:extLst>
              <a:ext uri="{FF2B5EF4-FFF2-40B4-BE49-F238E27FC236}">
                <a16:creationId xmlns:a16="http://schemas.microsoft.com/office/drawing/2014/main" id="{FE6373A7-59E0-4288-8D89-8B3778980A66}"/>
              </a:ext>
            </a:extLst>
          </p:cNvPr>
          <p:cNvPicPr>
            <a:picLocks noGrp="1" noChangeAspect="1"/>
          </p:cNvPicPr>
          <p:nvPr>
            <p:ph idx="1"/>
          </p:nvPr>
        </p:nvPicPr>
        <p:blipFill>
          <a:blip r:embed="rId2"/>
          <a:stretch>
            <a:fillRect/>
          </a:stretch>
        </p:blipFill>
        <p:spPr>
          <a:xfrm>
            <a:off x="6011418" y="1957553"/>
            <a:ext cx="6144792" cy="4215516"/>
          </a:xfrm>
          <a:prstGeom prst="rect">
            <a:avLst/>
          </a:prstGeom>
        </p:spPr>
      </p:pic>
      <p:sp>
        <p:nvSpPr>
          <p:cNvPr id="6" name="TextBox 5">
            <a:extLst>
              <a:ext uri="{FF2B5EF4-FFF2-40B4-BE49-F238E27FC236}">
                <a16:creationId xmlns:a16="http://schemas.microsoft.com/office/drawing/2014/main" id="{5ACF56C1-B0CA-4D1A-AFA9-5FF2CA3CEE3F}"/>
              </a:ext>
            </a:extLst>
          </p:cNvPr>
          <p:cNvSpPr txBox="1"/>
          <p:nvPr/>
        </p:nvSpPr>
        <p:spPr>
          <a:xfrm>
            <a:off x="407158" y="2441294"/>
            <a:ext cx="5472537" cy="388830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pPr>
            <a:r>
              <a:rPr lang="en-US"/>
              <a:t>Honey and Mumford [1992] proposed that learning is most effective when we rotate around the learning modes represented in the quadrants, as shown in the diagram.  Starting in the doing &amp; feeling quadrant by have an experience and being an Activist, moving to the feeling &amp; watching quadrant by reviewing the experience as a Reflector, then in watching and thinking mode, drawing conclusions from the experience as a Theorist, culminating with planning the next steps as a Pragmatist in the thinking and doing quadrant before repeating the rotation.</a:t>
            </a:r>
          </a:p>
        </p:txBody>
      </p:sp>
    </p:spTree>
    <p:extLst>
      <p:ext uri="{BB962C8B-B14F-4D97-AF65-F5344CB8AC3E}">
        <p14:creationId xmlns:p14="http://schemas.microsoft.com/office/powerpoint/2010/main" val="2132398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45A81-BBEF-4420-99DD-25C67E701A3A}"/>
              </a:ext>
            </a:extLst>
          </p:cNvPr>
          <p:cNvSpPr>
            <a:spLocks noGrp="1"/>
          </p:cNvSpPr>
          <p:nvPr>
            <p:ph type="title"/>
          </p:nvPr>
        </p:nvSpPr>
        <p:spPr>
          <a:xfrm>
            <a:off x="683899" y="599595"/>
            <a:ext cx="8761413" cy="706964"/>
          </a:xfrm>
        </p:spPr>
        <p:txBody>
          <a:bodyPr/>
          <a:lstStyle/>
          <a:p>
            <a:r>
              <a:rPr lang="en-US"/>
              <a:t>Some of the models</a:t>
            </a:r>
          </a:p>
        </p:txBody>
      </p:sp>
      <p:pic>
        <p:nvPicPr>
          <p:cNvPr id="4" name="Picture 4" descr="A screenshot of text&#10;&#10;Description generated with very high confidence">
            <a:extLst>
              <a:ext uri="{FF2B5EF4-FFF2-40B4-BE49-F238E27FC236}">
                <a16:creationId xmlns:a16="http://schemas.microsoft.com/office/drawing/2014/main" id="{DD372E10-C866-47DB-A768-39F129CF4CE0}"/>
              </a:ext>
            </a:extLst>
          </p:cNvPr>
          <p:cNvPicPr>
            <a:picLocks noGrp="1" noChangeAspect="1"/>
          </p:cNvPicPr>
          <p:nvPr>
            <p:ph idx="1"/>
          </p:nvPr>
        </p:nvPicPr>
        <p:blipFill>
          <a:blip r:embed="rId2"/>
          <a:stretch>
            <a:fillRect/>
          </a:stretch>
        </p:blipFill>
        <p:spPr>
          <a:xfrm>
            <a:off x="4212821" y="1186816"/>
            <a:ext cx="6563682" cy="4923982"/>
          </a:xfrm>
          <a:prstGeom prst="rect">
            <a:avLst/>
          </a:prstGeom>
        </p:spPr>
      </p:pic>
      <p:sp>
        <p:nvSpPr>
          <p:cNvPr id="10" name="TextBox 9">
            <a:extLst>
              <a:ext uri="{FF2B5EF4-FFF2-40B4-BE49-F238E27FC236}">
                <a16:creationId xmlns:a16="http://schemas.microsoft.com/office/drawing/2014/main" id="{C0FE2AD1-C930-4AFA-9931-0553CEAC05E3}"/>
              </a:ext>
            </a:extLst>
          </p:cNvPr>
          <p:cNvSpPr txBox="1"/>
          <p:nvPr/>
        </p:nvSpPr>
        <p:spPr>
          <a:xfrm>
            <a:off x="2347415" y="6100548"/>
            <a:ext cx="5233916"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3"/>
              </a:rPr>
              <a:t>http://www.tefl-tips.com/2013/07/dales-cone-of-experience.html</a:t>
            </a:r>
            <a:r>
              <a:rPr lang="en-US" sz="1400"/>
              <a:t>, accessed 28th Jan 2019</a:t>
            </a:r>
          </a:p>
        </p:txBody>
      </p:sp>
    </p:spTree>
    <p:extLst>
      <p:ext uri="{BB962C8B-B14F-4D97-AF65-F5344CB8AC3E}">
        <p14:creationId xmlns:p14="http://schemas.microsoft.com/office/powerpoint/2010/main" val="1642327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96DD-42FF-4AEB-8EED-98F53EB23931}"/>
              </a:ext>
            </a:extLst>
          </p:cNvPr>
          <p:cNvSpPr>
            <a:spLocks noGrp="1"/>
          </p:cNvSpPr>
          <p:nvPr>
            <p:ph type="title"/>
          </p:nvPr>
        </p:nvSpPr>
        <p:spPr>
          <a:xfrm>
            <a:off x="576630" y="313485"/>
            <a:ext cx="10134522" cy="1320800"/>
          </a:xfrm>
        </p:spPr>
        <p:txBody>
          <a:bodyPr/>
          <a:lstStyle/>
          <a:p>
            <a:r>
              <a:rPr lang="en-US"/>
              <a:t>Gardener's multiple intelligences model</a:t>
            </a:r>
          </a:p>
        </p:txBody>
      </p:sp>
      <p:sp>
        <p:nvSpPr>
          <p:cNvPr id="3" name="Content Placeholder 2">
            <a:extLst>
              <a:ext uri="{FF2B5EF4-FFF2-40B4-BE49-F238E27FC236}">
                <a16:creationId xmlns:a16="http://schemas.microsoft.com/office/drawing/2014/main" id="{B8CB14CD-F784-4CA7-A3B7-745DAA970028}"/>
              </a:ext>
            </a:extLst>
          </p:cNvPr>
          <p:cNvSpPr>
            <a:spLocks noGrp="1"/>
          </p:cNvSpPr>
          <p:nvPr>
            <p:ph sz="half" idx="1"/>
          </p:nvPr>
        </p:nvSpPr>
        <p:spPr>
          <a:xfrm>
            <a:off x="102267" y="2185611"/>
            <a:ext cx="6053777" cy="4292066"/>
          </a:xfrm>
        </p:spPr>
        <p:txBody>
          <a:bodyPr vert="horz" lIns="91440" tIns="45720" rIns="91440" bIns="45720" rtlCol="0" anchor="t">
            <a:noAutofit/>
          </a:bodyPr>
          <a:lstStyle/>
          <a:p>
            <a:pPr marL="0" indent="0">
              <a:lnSpc>
                <a:spcPct val="120000"/>
              </a:lnSpc>
              <a:buNone/>
            </a:pPr>
            <a:r>
              <a:rPr lang="en-US" sz="1100" b="1"/>
              <a:t>Linguistically: students think in words.</a:t>
            </a:r>
            <a:endParaRPr lang="en-US" sz="1100" b="1">
              <a:ea typeface="+mn-lt"/>
              <a:cs typeface="+mn-lt"/>
            </a:endParaRPr>
          </a:p>
          <a:p>
            <a:pPr lvl="1">
              <a:lnSpc>
                <a:spcPct val="120000"/>
              </a:lnSpc>
            </a:pPr>
            <a:r>
              <a:rPr lang="en-US" sz="1100"/>
              <a:t>They enjoy reading, writing, telling stories, and playing word games.</a:t>
            </a:r>
            <a:endParaRPr lang="en-US" sz="1100" b="1"/>
          </a:p>
          <a:p>
            <a:pPr lvl="1">
              <a:lnSpc>
                <a:spcPct val="120000"/>
              </a:lnSpc>
            </a:pPr>
            <a:r>
              <a:rPr lang="en-US" sz="1100"/>
              <a:t>They need books, CDs, writing material, paper, diaries, dialogues, discussion, debate, and stories.</a:t>
            </a:r>
          </a:p>
          <a:p>
            <a:pPr marL="0" indent="0">
              <a:lnSpc>
                <a:spcPct val="120000"/>
              </a:lnSpc>
              <a:buNone/>
            </a:pPr>
            <a:r>
              <a:rPr lang="en-US" sz="1100" b="1"/>
              <a:t>Logically-Mathematically: students use reasoning.</a:t>
            </a:r>
            <a:endParaRPr lang="en-US" sz="1100" b="1">
              <a:ea typeface="+mn-lt"/>
              <a:cs typeface="+mn-lt"/>
            </a:endParaRPr>
          </a:p>
          <a:p>
            <a:pPr lvl="1">
              <a:lnSpc>
                <a:spcPct val="120000"/>
              </a:lnSpc>
            </a:pPr>
            <a:r>
              <a:rPr lang="en-US" sz="1100"/>
              <a:t>They enjoy experimenting, questioning, logical puzzles, and calculating.</a:t>
            </a:r>
          </a:p>
          <a:p>
            <a:pPr lvl="1">
              <a:lnSpc>
                <a:spcPct val="120000"/>
              </a:lnSpc>
            </a:pPr>
            <a:r>
              <a:rPr lang="en-US" sz="1100"/>
              <a:t>They need things to explore and think about.</a:t>
            </a:r>
          </a:p>
          <a:p>
            <a:pPr marL="0" indent="0">
              <a:lnSpc>
                <a:spcPct val="120000"/>
              </a:lnSpc>
              <a:buNone/>
            </a:pPr>
            <a:r>
              <a:rPr lang="en-US" sz="1100" b="1"/>
              <a:t>Spatially: students think in images and pictures.</a:t>
            </a:r>
            <a:endParaRPr lang="en-US" sz="1100" b="1">
              <a:ea typeface="+mn-lt"/>
              <a:cs typeface="+mn-lt"/>
            </a:endParaRPr>
          </a:p>
          <a:p>
            <a:pPr lvl="1">
              <a:lnSpc>
                <a:spcPct val="120000"/>
              </a:lnSpc>
            </a:pPr>
            <a:r>
              <a:rPr lang="en-US" sz="1100"/>
              <a:t>They enjoy designing, drawing, and </a:t>
            </a:r>
            <a:r>
              <a:rPr lang="en-US" sz="1100" err="1"/>
              <a:t>visualising</a:t>
            </a:r>
            <a:r>
              <a:rPr lang="en-US" sz="1100"/>
              <a:t>.</a:t>
            </a:r>
          </a:p>
          <a:p>
            <a:pPr lvl="1">
              <a:lnSpc>
                <a:spcPct val="120000"/>
              </a:lnSpc>
            </a:pPr>
            <a:r>
              <a:rPr lang="en-US" sz="1100"/>
              <a:t>They need art, </a:t>
            </a:r>
            <a:r>
              <a:rPr lang="en-US" sz="1100" err="1"/>
              <a:t>legos</a:t>
            </a:r>
            <a:r>
              <a:rPr lang="en-US" sz="1100"/>
              <a:t>, videos, movies, slides, imagination games, puzzles, illustrated books.</a:t>
            </a:r>
          </a:p>
          <a:p>
            <a:pPr>
              <a:lnSpc>
                <a:spcPct val="120000"/>
              </a:lnSpc>
            </a:pPr>
            <a:r>
              <a:rPr lang="en-US" sz="1100" b="1"/>
              <a:t>Bodily-Kinesthetically: students learn by moving.</a:t>
            </a:r>
            <a:endParaRPr lang="en-US" sz="1100"/>
          </a:p>
          <a:p>
            <a:pPr lvl="1">
              <a:lnSpc>
                <a:spcPct val="120000"/>
              </a:lnSpc>
            </a:pPr>
            <a:r>
              <a:rPr lang="en-US" sz="1100"/>
              <a:t>They enjoy dancing, running, building, touching, and gesturing.</a:t>
            </a:r>
          </a:p>
          <a:p>
            <a:pPr lvl="1">
              <a:lnSpc>
                <a:spcPct val="120000"/>
              </a:lnSpc>
            </a:pPr>
            <a:r>
              <a:rPr lang="en-US" sz="1100"/>
              <a:t>They need role plays, drama, things to build, sports, tactile experiences, and hands-on learning.</a:t>
            </a:r>
            <a:endParaRPr lang="en-US" sz="1200"/>
          </a:p>
        </p:txBody>
      </p:sp>
      <p:sp>
        <p:nvSpPr>
          <p:cNvPr id="4" name="Content Placeholder 3">
            <a:extLst>
              <a:ext uri="{FF2B5EF4-FFF2-40B4-BE49-F238E27FC236}">
                <a16:creationId xmlns:a16="http://schemas.microsoft.com/office/drawing/2014/main" id="{8A4B2F7D-E6C9-41E8-B987-32FA4F768DA7}"/>
              </a:ext>
            </a:extLst>
          </p:cNvPr>
          <p:cNvSpPr>
            <a:spLocks noGrp="1"/>
          </p:cNvSpPr>
          <p:nvPr>
            <p:ph sz="half" idx="2"/>
          </p:nvPr>
        </p:nvSpPr>
        <p:spPr>
          <a:xfrm>
            <a:off x="5831704" y="2472626"/>
            <a:ext cx="6162957" cy="3994296"/>
          </a:xfrm>
        </p:spPr>
        <p:txBody>
          <a:bodyPr vert="horz" lIns="91440" tIns="45720" rIns="91440" bIns="45720" rtlCol="0" anchor="t">
            <a:noAutofit/>
          </a:bodyPr>
          <a:lstStyle/>
          <a:p>
            <a:pPr marL="285750" indent="-285750">
              <a:lnSpc>
                <a:spcPct val="120000"/>
              </a:lnSpc>
            </a:pPr>
            <a:r>
              <a:rPr lang="en-US" sz="1300" b="1"/>
              <a:t>Musically: students think in rhythms and melodies.</a:t>
            </a:r>
            <a:endParaRPr lang="en-US" sz="1300" b="1">
              <a:ea typeface="+mn-lt"/>
              <a:cs typeface="+mn-lt"/>
            </a:endParaRPr>
          </a:p>
          <a:p>
            <a:pPr lvl="1">
              <a:lnSpc>
                <a:spcPct val="120000"/>
              </a:lnSpc>
            </a:pPr>
            <a:r>
              <a:rPr lang="en-US" sz="1300"/>
              <a:t>They enjoy singing, whistling, humming, tapping their hands and feet, and listening.</a:t>
            </a:r>
          </a:p>
          <a:p>
            <a:pPr>
              <a:lnSpc>
                <a:spcPct val="120000"/>
              </a:lnSpc>
            </a:pPr>
            <a:r>
              <a:rPr lang="en-US" sz="1300" b="1"/>
              <a:t>Interpersonally: students learn by talking with other people.</a:t>
            </a:r>
            <a:endParaRPr lang="en-US" sz="1300" b="1">
              <a:ea typeface="+mn-lt"/>
              <a:cs typeface="+mn-lt"/>
            </a:endParaRPr>
          </a:p>
          <a:p>
            <a:pPr lvl="1">
              <a:lnSpc>
                <a:spcPct val="120000"/>
              </a:lnSpc>
            </a:pPr>
            <a:r>
              <a:rPr lang="en-US" sz="1300"/>
              <a:t>They enjoy leading, </a:t>
            </a:r>
            <a:r>
              <a:rPr lang="en-US" sz="1300" err="1"/>
              <a:t>organising</a:t>
            </a:r>
            <a:r>
              <a:rPr lang="en-US" sz="1300"/>
              <a:t>, relating, manipulating, and talking.</a:t>
            </a:r>
          </a:p>
          <a:p>
            <a:pPr lvl="1">
              <a:lnSpc>
                <a:spcPct val="120000"/>
              </a:lnSpc>
            </a:pPr>
            <a:r>
              <a:rPr lang="en-US" sz="1300"/>
              <a:t>They need friends, group games, community events, clubs, and mentors.</a:t>
            </a:r>
          </a:p>
          <a:p>
            <a:pPr>
              <a:lnSpc>
                <a:spcPct val="120000"/>
              </a:lnSpc>
            </a:pPr>
            <a:r>
              <a:rPr lang="en-US" sz="1300" b="1" err="1"/>
              <a:t>Intrapersonally</a:t>
            </a:r>
            <a:r>
              <a:rPr lang="en-US" sz="1300" b="1"/>
              <a:t>: students learn by thinking alone.</a:t>
            </a:r>
            <a:endParaRPr lang="en-US" sz="1300" b="1">
              <a:ea typeface="+mn-lt"/>
              <a:cs typeface="+mn-lt"/>
            </a:endParaRPr>
          </a:p>
          <a:p>
            <a:pPr lvl="1">
              <a:lnSpc>
                <a:spcPct val="120000"/>
              </a:lnSpc>
            </a:pPr>
            <a:r>
              <a:rPr lang="en-US" sz="1300"/>
              <a:t>They enjoy setting goals, meditating, dreaming, being quiet, and planning.</a:t>
            </a:r>
          </a:p>
          <a:p>
            <a:pPr lvl="1">
              <a:lnSpc>
                <a:spcPct val="120000"/>
              </a:lnSpc>
            </a:pPr>
            <a:r>
              <a:rPr lang="en-US" sz="1300"/>
              <a:t>They need time alone, self-paced projects, and choices. </a:t>
            </a:r>
          </a:p>
          <a:p>
            <a:pPr>
              <a:lnSpc>
                <a:spcPct val="120000"/>
              </a:lnSpc>
            </a:pPr>
            <a:endParaRPr lang="en-US" sz="1300"/>
          </a:p>
        </p:txBody>
      </p:sp>
    </p:spTree>
    <p:extLst>
      <p:ext uri="{BB962C8B-B14F-4D97-AF65-F5344CB8AC3E}">
        <p14:creationId xmlns:p14="http://schemas.microsoft.com/office/powerpoint/2010/main" val="106451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D4C7-6698-483E-AFFD-E87D03FF2AB5}"/>
              </a:ext>
            </a:extLst>
          </p:cNvPr>
          <p:cNvSpPr>
            <a:spLocks noGrp="1"/>
          </p:cNvSpPr>
          <p:nvPr>
            <p:ph type="title"/>
          </p:nvPr>
        </p:nvSpPr>
        <p:spPr>
          <a:xfrm>
            <a:off x="1336562" y="551494"/>
            <a:ext cx="3385572" cy="743155"/>
          </a:xfrm>
        </p:spPr>
        <p:txBody>
          <a:bodyPr/>
          <a:lstStyle/>
          <a:p>
            <a:r>
              <a:rPr lang="en-US" err="1"/>
              <a:t>Gregorc</a:t>
            </a:r>
            <a:r>
              <a:rPr lang="en-US"/>
              <a:t> 1969</a:t>
            </a:r>
          </a:p>
        </p:txBody>
      </p:sp>
      <p:pic>
        <p:nvPicPr>
          <p:cNvPr id="4" name="Picture 4" descr="A screenshot of a cell phone&#10;&#10;Description generated with very high confidence">
            <a:extLst>
              <a:ext uri="{FF2B5EF4-FFF2-40B4-BE49-F238E27FC236}">
                <a16:creationId xmlns:a16="http://schemas.microsoft.com/office/drawing/2014/main" id="{8432417B-CDC8-4238-9BB6-58469DD7B85D}"/>
              </a:ext>
            </a:extLst>
          </p:cNvPr>
          <p:cNvPicPr>
            <a:picLocks noGrp="1" noChangeAspect="1"/>
          </p:cNvPicPr>
          <p:nvPr>
            <p:ph idx="1"/>
          </p:nvPr>
        </p:nvPicPr>
        <p:blipFill>
          <a:blip r:embed="rId2"/>
          <a:stretch>
            <a:fillRect/>
          </a:stretch>
        </p:blipFill>
        <p:spPr>
          <a:xfrm>
            <a:off x="5959712" y="124798"/>
            <a:ext cx="5924869" cy="6647194"/>
          </a:xfrm>
          <a:prstGeom prst="rect">
            <a:avLst/>
          </a:prstGeom>
        </p:spPr>
      </p:pic>
      <p:sp>
        <p:nvSpPr>
          <p:cNvPr id="6" name="TextBox 5">
            <a:extLst>
              <a:ext uri="{FF2B5EF4-FFF2-40B4-BE49-F238E27FC236}">
                <a16:creationId xmlns:a16="http://schemas.microsoft.com/office/drawing/2014/main" id="{A66AD5CC-CE1F-4CF4-B528-B20409FD49B0}"/>
              </a:ext>
            </a:extLst>
          </p:cNvPr>
          <p:cNvSpPr txBox="1"/>
          <p:nvPr/>
        </p:nvSpPr>
        <p:spPr>
          <a:xfrm>
            <a:off x="72789" y="2119745"/>
            <a:ext cx="5916302" cy="204915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999"/>
              </a:lnSpc>
              <a:buFont typeface="Arial"/>
              <a:buChar char="•"/>
            </a:pPr>
            <a:r>
              <a:rPr lang="en-US" sz="1600" dirty="0">
                <a:solidFill>
                  <a:srgbClr val="333333"/>
                </a:solidFill>
              </a:rPr>
              <a:t>Concrete means that five senses are used</a:t>
            </a:r>
            <a:endParaRPr lang="en-US" sz="1600" dirty="0"/>
          </a:p>
          <a:p>
            <a:pPr>
              <a:lnSpc>
                <a:spcPct val="114999"/>
              </a:lnSpc>
              <a:buFont typeface="Arial"/>
              <a:buChar char="•"/>
            </a:pPr>
            <a:r>
              <a:rPr lang="en-US" sz="1600" dirty="0">
                <a:solidFill>
                  <a:srgbClr val="333333"/>
                </a:solidFill>
              </a:rPr>
              <a:t>Abstract means that for hidden meanings are looked for</a:t>
            </a:r>
            <a:endParaRPr lang="en-US" sz="1600" dirty="0"/>
          </a:p>
          <a:p>
            <a:pPr>
              <a:lnSpc>
                <a:spcPct val="114999"/>
              </a:lnSpc>
              <a:buFont typeface="Arial"/>
              <a:buChar char="•"/>
            </a:pPr>
            <a:r>
              <a:rPr lang="en-US" sz="1600" dirty="0">
                <a:solidFill>
                  <a:srgbClr val="333333"/>
                </a:solidFill>
              </a:rPr>
              <a:t>Sequential means that order or structure is preferred</a:t>
            </a:r>
            <a:endParaRPr lang="en-US" sz="1600" dirty="0"/>
          </a:p>
          <a:p>
            <a:pPr>
              <a:lnSpc>
                <a:spcPct val="114999"/>
              </a:lnSpc>
              <a:buFont typeface="Arial"/>
              <a:buChar char="•"/>
            </a:pPr>
            <a:r>
              <a:rPr lang="en-US" sz="1600" dirty="0">
                <a:solidFill>
                  <a:srgbClr val="333333"/>
                </a:solidFill>
              </a:rPr>
              <a:t>Random means that the whole picture / scenario is reviewed</a:t>
            </a:r>
            <a:endParaRPr lang="en-US" sz="1600" dirty="0"/>
          </a:p>
          <a:p>
            <a:pPr>
              <a:lnSpc>
                <a:spcPct val="114999"/>
              </a:lnSpc>
            </a:pPr>
            <a:r>
              <a:rPr lang="en-US" sz="1600" dirty="0">
                <a:ea typeface="+mn-lt"/>
                <a:cs typeface="+mn-lt"/>
              </a:rPr>
              <a:t/>
            </a:r>
            <a:br>
              <a:rPr lang="en-US" sz="1600" dirty="0">
                <a:ea typeface="+mn-lt"/>
                <a:cs typeface="+mn-lt"/>
              </a:rPr>
            </a:br>
            <a:r>
              <a:rPr lang="en-US" sz="1600" dirty="0">
                <a:solidFill>
                  <a:srgbClr val="333333"/>
                </a:solidFill>
              </a:rPr>
              <a:t>Each learner type preference a certain way of learning.</a:t>
            </a:r>
            <a:endParaRPr lang="en-US" sz="1600" dirty="0"/>
          </a:p>
        </p:txBody>
      </p:sp>
      <p:pic>
        <p:nvPicPr>
          <p:cNvPr id="9" name="Picture 9">
            <a:extLst>
              <a:ext uri="{FF2B5EF4-FFF2-40B4-BE49-F238E27FC236}">
                <a16:creationId xmlns:a16="http://schemas.microsoft.com/office/drawing/2014/main" id="{DE06D1C4-AF8E-4BC5-A39D-EFBC69B647FF}"/>
              </a:ext>
            </a:extLst>
          </p:cNvPr>
          <p:cNvPicPr>
            <a:picLocks noChangeAspect="1"/>
          </p:cNvPicPr>
          <p:nvPr/>
        </p:nvPicPr>
        <p:blipFill>
          <a:blip r:embed="rId3"/>
          <a:stretch>
            <a:fillRect/>
          </a:stretch>
        </p:blipFill>
        <p:spPr>
          <a:xfrm>
            <a:off x="430110" y="4119168"/>
            <a:ext cx="3957850" cy="2523129"/>
          </a:xfrm>
          <a:prstGeom prst="rect">
            <a:avLst/>
          </a:prstGeom>
        </p:spPr>
      </p:pic>
      <p:sp>
        <p:nvSpPr>
          <p:cNvPr id="12" name="TextBox 11">
            <a:extLst>
              <a:ext uri="{FF2B5EF4-FFF2-40B4-BE49-F238E27FC236}">
                <a16:creationId xmlns:a16="http://schemas.microsoft.com/office/drawing/2014/main" id="{49CAB253-4B45-411D-A15B-F645FCB6A65F}"/>
              </a:ext>
            </a:extLst>
          </p:cNvPr>
          <p:cNvSpPr txBox="1"/>
          <p:nvPr/>
        </p:nvSpPr>
        <p:spPr>
          <a:xfrm>
            <a:off x="1192731" y="6576360"/>
            <a:ext cx="3255818"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From browningwrite.home.comcast.net</a:t>
            </a:r>
          </a:p>
        </p:txBody>
      </p:sp>
    </p:spTree>
    <p:extLst>
      <p:ext uri="{BB962C8B-B14F-4D97-AF65-F5344CB8AC3E}">
        <p14:creationId xmlns:p14="http://schemas.microsoft.com/office/powerpoint/2010/main" val="571960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C2E9B-3226-4CDC-8C56-C3FB8DDC850A}"/>
              </a:ext>
            </a:extLst>
          </p:cNvPr>
          <p:cNvSpPr>
            <a:spLocks noGrp="1"/>
          </p:cNvSpPr>
          <p:nvPr>
            <p:ph type="title"/>
          </p:nvPr>
        </p:nvSpPr>
        <p:spPr>
          <a:xfrm>
            <a:off x="677334" y="609600"/>
            <a:ext cx="3843375" cy="5175624"/>
          </a:xfrm>
        </p:spPr>
        <p:txBody>
          <a:bodyPr anchor="ctr">
            <a:normAutofit/>
          </a:bodyPr>
          <a:lstStyle/>
          <a:p>
            <a:r>
              <a:rPr lang="en-US">
                <a:solidFill>
                  <a:schemeClr val="tx1">
                    <a:lumMod val="85000"/>
                    <a:lumOff val="15000"/>
                  </a:schemeClr>
                </a:solidFill>
              </a:rPr>
              <a:t>Other models</a:t>
            </a:r>
          </a:p>
        </p:txBody>
      </p:sp>
      <p:sp>
        <p:nvSpPr>
          <p:cNvPr id="3" name="Content Placeholder 2">
            <a:extLst>
              <a:ext uri="{FF2B5EF4-FFF2-40B4-BE49-F238E27FC236}">
                <a16:creationId xmlns:a16="http://schemas.microsoft.com/office/drawing/2014/main" id="{610E1BF6-D3E2-4384-A1FD-657A692A1830}"/>
              </a:ext>
            </a:extLst>
          </p:cNvPr>
          <p:cNvSpPr>
            <a:spLocks noGrp="1"/>
          </p:cNvSpPr>
          <p:nvPr>
            <p:ph idx="1"/>
          </p:nvPr>
        </p:nvSpPr>
        <p:spPr>
          <a:xfrm>
            <a:off x="4002340" y="928915"/>
            <a:ext cx="7596012" cy="5175624"/>
          </a:xfrm>
        </p:spPr>
        <p:txBody>
          <a:bodyPr vert="horz" lIns="91440" tIns="45720" rIns="91440" bIns="45720" rtlCol="0" anchor="ctr">
            <a:normAutofit/>
          </a:bodyPr>
          <a:lstStyle/>
          <a:p>
            <a:pPr marL="0" indent="0">
              <a:buNone/>
            </a:pPr>
            <a:r>
              <a:rPr lang="en-US" sz="2400" dirty="0">
                <a:solidFill>
                  <a:srgbClr val="FFFFFF"/>
                </a:solidFill>
              </a:rPr>
              <a:t>There are other models which you might find useful</a:t>
            </a:r>
          </a:p>
          <a:p>
            <a:r>
              <a:rPr lang="en-US" sz="2400" dirty="0">
                <a:solidFill>
                  <a:srgbClr val="FFFFFF"/>
                </a:solidFill>
              </a:rPr>
              <a:t>Meyers-Briggs and </a:t>
            </a:r>
            <a:r>
              <a:rPr lang="en-US" sz="2400" dirty="0" err="1">
                <a:solidFill>
                  <a:srgbClr val="FFFFFF"/>
                </a:solidFill>
              </a:rPr>
              <a:t>Keirsey</a:t>
            </a:r>
            <a:r>
              <a:rPr lang="en-US" sz="2400" dirty="0">
                <a:solidFill>
                  <a:srgbClr val="FFFFFF"/>
                </a:solidFill>
              </a:rPr>
              <a:t> models – personality types and traits</a:t>
            </a:r>
          </a:p>
          <a:p>
            <a:r>
              <a:rPr lang="en-US" sz="2400" dirty="0">
                <a:solidFill>
                  <a:srgbClr val="FFFFFF"/>
                </a:solidFill>
              </a:rPr>
              <a:t>VARK models (Visual, auditory, reading, kinesthetic)</a:t>
            </a:r>
          </a:p>
          <a:p>
            <a:r>
              <a:rPr lang="en-US" sz="2400" dirty="0">
                <a:solidFill>
                  <a:srgbClr val="FFFFFF"/>
                </a:solidFill>
              </a:rPr>
              <a:t>Dunn and Dunn (1969) Learning Styles model</a:t>
            </a:r>
          </a:p>
          <a:p>
            <a:r>
              <a:rPr lang="en-US" sz="2400" dirty="0" err="1">
                <a:solidFill>
                  <a:srgbClr val="FFFFFF"/>
                </a:solidFill>
              </a:rPr>
              <a:t>Grasha</a:t>
            </a:r>
            <a:r>
              <a:rPr lang="en-US" sz="2400" dirty="0">
                <a:solidFill>
                  <a:srgbClr val="FFFFFF"/>
                </a:solidFill>
              </a:rPr>
              <a:t> and </a:t>
            </a:r>
            <a:r>
              <a:rPr lang="en-US" sz="2400" dirty="0" err="1">
                <a:solidFill>
                  <a:srgbClr val="FFFFFF"/>
                </a:solidFill>
              </a:rPr>
              <a:t>Riechmann</a:t>
            </a:r>
            <a:r>
              <a:rPr lang="en-US" sz="2400" dirty="0">
                <a:solidFill>
                  <a:srgbClr val="FFFFFF"/>
                </a:solidFill>
              </a:rPr>
              <a:t> (1974) Learning Style scale</a:t>
            </a:r>
          </a:p>
          <a:p>
            <a:pPr marL="457200" lvl="1" indent="0">
              <a:buNone/>
            </a:pPr>
            <a:endParaRPr lang="en-US" dirty="0">
              <a:solidFill>
                <a:srgbClr val="FFFFFF"/>
              </a:solidFill>
            </a:endParaRPr>
          </a:p>
        </p:txBody>
      </p:sp>
    </p:spTree>
    <p:extLst>
      <p:ext uri="{BB962C8B-B14F-4D97-AF65-F5344CB8AC3E}">
        <p14:creationId xmlns:p14="http://schemas.microsoft.com/office/powerpoint/2010/main" val="91516518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604" y="1656949"/>
            <a:ext cx="4418415" cy="2677648"/>
          </a:xfrm>
        </p:spPr>
        <p:txBody>
          <a:bodyPr anchor="ctr">
            <a:normAutofit/>
          </a:bodyPr>
          <a:lstStyle/>
          <a:p>
            <a:r>
              <a:rPr lang="en-GB" sz="4400">
                <a:solidFill>
                  <a:schemeClr val="bg1"/>
                </a:solidFill>
              </a:rPr>
              <a:t>CPD based refresher and update event</a:t>
            </a:r>
          </a:p>
        </p:txBody>
      </p:sp>
      <p:graphicFrame>
        <p:nvGraphicFramePr>
          <p:cNvPr id="5" name="Content Placeholder 2">
            <a:extLst>
              <a:ext uri="{FF2B5EF4-FFF2-40B4-BE49-F238E27FC236}">
                <a16:creationId xmlns:a16="http://schemas.microsoft.com/office/drawing/2014/main" id="{0CFA9223-E264-47F9-8509-B56FAA11F92C}"/>
              </a:ext>
            </a:extLst>
          </p:cNvPr>
          <p:cNvGraphicFramePr>
            <a:graphicFrameLocks noGrp="1"/>
          </p:cNvGraphicFramePr>
          <p:nvPr>
            <p:ph idx="4294967295"/>
            <p:extLst>
              <p:ext uri="{D42A27DB-BD31-4B8C-83A1-F6EECF244321}">
                <p14:modId xmlns:p14="http://schemas.microsoft.com/office/powerpoint/2010/main" val="2050179278"/>
              </p:ext>
            </p:extLst>
          </p:nvPr>
        </p:nvGraphicFramePr>
        <p:xfrm>
          <a:off x="4944762" y="934094"/>
          <a:ext cx="6629400"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2648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894" y="596878"/>
            <a:ext cx="8596668" cy="727617"/>
          </a:xfrm>
        </p:spPr>
        <p:txBody>
          <a:bodyPr/>
          <a:lstStyle/>
          <a:p>
            <a:r>
              <a:rPr lang="en-GB"/>
              <a:t>Reflective theory</a:t>
            </a:r>
          </a:p>
        </p:txBody>
      </p:sp>
      <p:sp>
        <p:nvSpPr>
          <p:cNvPr id="3" name="Content Placeholder 2"/>
          <p:cNvSpPr>
            <a:spLocks noGrp="1"/>
          </p:cNvSpPr>
          <p:nvPr>
            <p:ph idx="1"/>
          </p:nvPr>
        </p:nvSpPr>
        <p:spPr>
          <a:xfrm>
            <a:off x="173304" y="2155767"/>
            <a:ext cx="5606885" cy="3403785"/>
          </a:xfrm>
        </p:spPr>
        <p:txBody>
          <a:bodyPr vert="horz" lIns="91440" tIns="45720" rIns="91440" bIns="45720" rtlCol="0" anchor="t">
            <a:noAutofit/>
          </a:bodyPr>
          <a:lstStyle/>
          <a:p>
            <a:r>
              <a:rPr lang="en-GB"/>
              <a:t>There are a number of models of ‘reflection’</a:t>
            </a:r>
          </a:p>
          <a:p>
            <a:r>
              <a:rPr lang="en-GB"/>
              <a:t>David Kolb (1984) – 4 stages in the process; and perhaps should be thought of as a spiral, since it is unlikely that the exact same situation will present itself again, rather the learning can be applied to a similar (i.e. different) situation.</a:t>
            </a:r>
          </a:p>
          <a:p>
            <a:r>
              <a:rPr lang="en-GB"/>
              <a:t> Donald Schon (1991): Reflection in action, and reflection on action</a:t>
            </a:r>
          </a:p>
        </p:txBody>
      </p:sp>
      <p:pic>
        <p:nvPicPr>
          <p:cNvPr id="1026" name="Picture 2" descr="Ko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840" y="423366"/>
            <a:ext cx="5705856" cy="41208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886580958"/>
              </p:ext>
            </p:extLst>
          </p:nvPr>
        </p:nvGraphicFramePr>
        <p:xfrm>
          <a:off x="1079379" y="4961414"/>
          <a:ext cx="10166922" cy="1659774"/>
        </p:xfrm>
        <a:graphic>
          <a:graphicData uri="http://schemas.openxmlformats.org/drawingml/2006/table">
            <a:tbl>
              <a:tblPr/>
              <a:tblGrid>
                <a:gridCol w="4809066">
                  <a:extLst>
                    <a:ext uri="{9D8B030D-6E8A-4147-A177-3AD203B41FA5}">
                      <a16:colId xmlns:a16="http://schemas.microsoft.com/office/drawing/2014/main" val="3284091389"/>
                    </a:ext>
                  </a:extLst>
                </a:gridCol>
                <a:gridCol w="5357856">
                  <a:extLst>
                    <a:ext uri="{9D8B030D-6E8A-4147-A177-3AD203B41FA5}">
                      <a16:colId xmlns:a16="http://schemas.microsoft.com/office/drawing/2014/main" val="870699906"/>
                    </a:ext>
                  </a:extLst>
                </a:gridCol>
              </a:tblGrid>
              <a:tr h="471054">
                <a:tc>
                  <a:txBody>
                    <a:bodyPr/>
                    <a:lstStyle/>
                    <a:p>
                      <a:pPr fontAlgn="t"/>
                      <a:r>
                        <a:rPr lang="en-GB" dirty="0">
                          <a:effectLst/>
                        </a:rPr>
                        <a:t>Reflection in action</a:t>
                      </a:r>
                    </a:p>
                  </a:txBody>
                  <a:tcPr marL="95250" marR="95250" marT="95250" marB="95250">
                    <a:lnL w="12700" cap="flat" cmpd="sng" algn="ctr">
                      <a:solidFill>
                        <a:srgbClr val="E0DFDF"/>
                      </a:solidFill>
                      <a:prstDash val="solid"/>
                      <a:round/>
                      <a:headEnd type="none" w="med" len="med"/>
                      <a:tailEnd type="none" w="med" len="med"/>
                    </a:lnL>
                    <a:lnR w="12700" cap="flat" cmpd="sng" algn="ctr">
                      <a:solidFill>
                        <a:srgbClr val="E0DFDF"/>
                      </a:solidFill>
                      <a:prstDash val="solid"/>
                      <a:round/>
                      <a:headEnd type="none" w="med" len="med"/>
                      <a:tailEnd type="none" w="med" len="med"/>
                    </a:lnR>
                    <a:lnT w="12700" cap="flat" cmpd="sng" algn="ctr">
                      <a:solidFill>
                        <a:srgbClr val="E0DFDF"/>
                      </a:solidFill>
                      <a:prstDash val="solid"/>
                      <a:round/>
                      <a:headEnd type="none" w="med" len="med"/>
                      <a:tailEnd type="none" w="med" len="med"/>
                    </a:lnT>
                    <a:lnB w="12700" cap="flat" cmpd="sng" algn="ctr">
                      <a:solidFill>
                        <a:srgbClr val="E0DFDF"/>
                      </a:solidFill>
                      <a:prstDash val="solid"/>
                      <a:round/>
                      <a:headEnd type="none" w="med" len="med"/>
                      <a:tailEnd type="none" w="med" len="med"/>
                    </a:lnB>
                    <a:solidFill>
                      <a:srgbClr val="CCCCCC"/>
                    </a:solidFill>
                  </a:tcPr>
                </a:tc>
                <a:tc>
                  <a:txBody>
                    <a:bodyPr/>
                    <a:lstStyle/>
                    <a:p>
                      <a:pPr fontAlgn="t"/>
                      <a:r>
                        <a:rPr lang="en-GB">
                          <a:effectLst/>
                        </a:rPr>
                        <a:t>Reflection on action</a:t>
                      </a:r>
                    </a:p>
                  </a:txBody>
                  <a:tcPr marL="95250" marR="95250" marT="95250" marB="95250">
                    <a:lnL w="12700" cap="flat" cmpd="sng" algn="ctr">
                      <a:solidFill>
                        <a:srgbClr val="E0DFDF"/>
                      </a:solidFill>
                      <a:prstDash val="solid"/>
                      <a:round/>
                      <a:headEnd type="none" w="med" len="med"/>
                      <a:tailEnd type="none" w="med" len="med"/>
                    </a:lnL>
                    <a:lnR w="12700" cap="flat" cmpd="sng" algn="ctr">
                      <a:solidFill>
                        <a:srgbClr val="E0DFDF"/>
                      </a:solidFill>
                      <a:prstDash val="solid"/>
                      <a:round/>
                      <a:headEnd type="none" w="med" len="med"/>
                      <a:tailEnd type="none" w="med" len="med"/>
                    </a:lnR>
                    <a:lnT w="12700" cap="flat" cmpd="sng" algn="ctr">
                      <a:solidFill>
                        <a:srgbClr val="E0DFDF"/>
                      </a:solidFill>
                      <a:prstDash val="solid"/>
                      <a:round/>
                      <a:headEnd type="none" w="med" len="med"/>
                      <a:tailEnd type="none" w="med" len="med"/>
                    </a:lnT>
                    <a:lnB w="12700" cap="flat" cmpd="sng" algn="ctr">
                      <a:solidFill>
                        <a:srgbClr val="E0DFDF"/>
                      </a:solidFill>
                      <a:prstDash val="solid"/>
                      <a:round/>
                      <a:headEnd type="none" w="med" len="med"/>
                      <a:tailEnd type="none" w="med" len="med"/>
                    </a:lnB>
                    <a:solidFill>
                      <a:srgbClr val="CCCCCC"/>
                    </a:solidFill>
                  </a:tcPr>
                </a:tc>
                <a:extLst>
                  <a:ext uri="{0D108BD9-81ED-4DB2-BD59-A6C34878D82A}">
                    <a16:rowId xmlns:a16="http://schemas.microsoft.com/office/drawing/2014/main" val="255583771"/>
                  </a:ext>
                </a:extLst>
              </a:tr>
              <a:tr h="0">
                <a:tc>
                  <a:txBody>
                    <a:bodyPr/>
                    <a:lstStyle/>
                    <a:p>
                      <a:pPr fontAlgn="t">
                        <a:buFont typeface="Arial" panose="020B0604020202020204" pitchFamily="34" charset="0"/>
                        <a:buChar char="•"/>
                      </a:pPr>
                      <a:r>
                        <a:rPr lang="en-US">
                          <a:effectLst/>
                        </a:rPr>
                        <a:t>Experiencing</a:t>
                      </a:r>
                    </a:p>
                    <a:p>
                      <a:pPr fontAlgn="t">
                        <a:buFont typeface="Arial" panose="020B0604020202020204" pitchFamily="34" charset="0"/>
                        <a:buChar char="•"/>
                      </a:pPr>
                      <a:r>
                        <a:rPr lang="en-US">
                          <a:effectLst/>
                        </a:rPr>
                        <a:t>Thinking on your feet</a:t>
                      </a:r>
                    </a:p>
                    <a:p>
                      <a:pPr fontAlgn="t">
                        <a:buFont typeface="Arial" panose="020B0604020202020204" pitchFamily="34" charset="0"/>
                        <a:buChar char="•"/>
                      </a:pPr>
                      <a:r>
                        <a:rPr lang="en-US">
                          <a:effectLst/>
                        </a:rPr>
                        <a:t>Thinking about what to do next</a:t>
                      </a:r>
                    </a:p>
                    <a:p>
                      <a:pPr fontAlgn="t">
                        <a:buFont typeface="Arial" panose="020B0604020202020204" pitchFamily="34" charset="0"/>
                        <a:buChar char="•"/>
                      </a:pPr>
                      <a:r>
                        <a:rPr lang="en-US">
                          <a:effectLst/>
                        </a:rPr>
                        <a:t>Acting straight away</a:t>
                      </a:r>
                    </a:p>
                  </a:txBody>
                  <a:tcPr>
                    <a:lnL w="12700" cap="flat" cmpd="sng" algn="ctr">
                      <a:solidFill>
                        <a:srgbClr val="E0DFDF"/>
                      </a:solidFill>
                      <a:prstDash val="solid"/>
                      <a:round/>
                      <a:headEnd type="none" w="med" len="med"/>
                      <a:tailEnd type="none" w="med" len="med"/>
                    </a:lnL>
                    <a:lnR w="12700" cap="flat" cmpd="sng" algn="ctr">
                      <a:solidFill>
                        <a:srgbClr val="E0DFDF"/>
                      </a:solidFill>
                      <a:prstDash val="solid"/>
                      <a:round/>
                      <a:headEnd type="none" w="med" len="med"/>
                      <a:tailEnd type="none" w="med" len="med"/>
                    </a:lnR>
                    <a:lnT w="12700" cap="flat" cmpd="sng" algn="ctr">
                      <a:solidFill>
                        <a:srgbClr val="E0DFDF"/>
                      </a:solidFill>
                      <a:prstDash val="solid"/>
                      <a:round/>
                      <a:headEnd type="none" w="med" len="med"/>
                      <a:tailEnd type="none" w="med" len="med"/>
                    </a:lnT>
                    <a:lnB w="12700" cap="flat" cmpd="sng" algn="ctr">
                      <a:solidFill>
                        <a:srgbClr val="E0DFDF"/>
                      </a:solidFill>
                      <a:prstDash val="solid"/>
                      <a:round/>
                      <a:headEnd type="none" w="med" len="med"/>
                      <a:tailEnd type="none" w="med" len="med"/>
                    </a:lnB>
                    <a:solidFill>
                      <a:srgbClr val="F3F3F3"/>
                    </a:solidFill>
                  </a:tcPr>
                </a:tc>
                <a:tc>
                  <a:txBody>
                    <a:bodyPr/>
                    <a:lstStyle/>
                    <a:p>
                      <a:pPr fontAlgn="t">
                        <a:buFont typeface="Arial" panose="020B0604020202020204" pitchFamily="34" charset="0"/>
                        <a:buChar char="•"/>
                      </a:pPr>
                      <a:r>
                        <a:rPr lang="en-US" dirty="0">
                          <a:effectLst/>
                        </a:rPr>
                        <a:t>Thinking about something that has happened</a:t>
                      </a:r>
                    </a:p>
                    <a:p>
                      <a:pPr fontAlgn="t">
                        <a:buFont typeface="Arial" panose="020B0604020202020204" pitchFamily="34" charset="0"/>
                        <a:buChar char="•"/>
                      </a:pPr>
                      <a:r>
                        <a:rPr lang="en-US" dirty="0">
                          <a:effectLst/>
                        </a:rPr>
                        <a:t>Thinking what you would do differently next time</a:t>
                      </a:r>
                    </a:p>
                    <a:p>
                      <a:pPr fontAlgn="t">
                        <a:buFont typeface="Arial" panose="020B0604020202020204" pitchFamily="34" charset="0"/>
                        <a:buChar char="•"/>
                      </a:pPr>
                      <a:r>
                        <a:rPr lang="en-US" dirty="0">
                          <a:effectLst/>
                        </a:rPr>
                        <a:t>Taking your time</a:t>
                      </a:r>
                    </a:p>
                  </a:txBody>
                  <a:tcPr>
                    <a:lnL w="12700" cap="flat" cmpd="sng" algn="ctr">
                      <a:solidFill>
                        <a:srgbClr val="E0DFDF"/>
                      </a:solidFill>
                      <a:prstDash val="solid"/>
                      <a:round/>
                      <a:headEnd type="none" w="med" len="med"/>
                      <a:tailEnd type="none" w="med" len="med"/>
                    </a:lnL>
                    <a:lnR w="12700" cap="flat" cmpd="sng" algn="ctr">
                      <a:solidFill>
                        <a:srgbClr val="E0DFDF"/>
                      </a:solidFill>
                      <a:prstDash val="solid"/>
                      <a:round/>
                      <a:headEnd type="none" w="med" len="med"/>
                      <a:tailEnd type="none" w="med" len="med"/>
                    </a:lnR>
                    <a:lnT w="12700" cap="flat" cmpd="sng" algn="ctr">
                      <a:solidFill>
                        <a:srgbClr val="E0DFDF"/>
                      </a:solidFill>
                      <a:prstDash val="solid"/>
                      <a:round/>
                      <a:headEnd type="none" w="med" len="med"/>
                      <a:tailEnd type="none" w="med" len="med"/>
                    </a:lnT>
                    <a:lnB w="12700" cap="flat" cmpd="sng" algn="ctr">
                      <a:solidFill>
                        <a:srgbClr val="E0DFDF"/>
                      </a:solidFill>
                      <a:prstDash val="solid"/>
                      <a:round/>
                      <a:headEnd type="none" w="med" len="med"/>
                      <a:tailEnd type="none" w="med" len="med"/>
                    </a:lnB>
                    <a:solidFill>
                      <a:srgbClr val="F3F3F3"/>
                    </a:solidFill>
                  </a:tcPr>
                </a:tc>
                <a:extLst>
                  <a:ext uri="{0D108BD9-81ED-4DB2-BD59-A6C34878D82A}">
                    <a16:rowId xmlns:a16="http://schemas.microsoft.com/office/drawing/2014/main" val="145199943"/>
                  </a:ext>
                </a:extLst>
              </a:tr>
            </a:tbl>
          </a:graphicData>
        </a:graphic>
      </p:graphicFrame>
    </p:spTree>
    <p:extLst>
      <p:ext uri="{BB962C8B-B14F-4D97-AF65-F5344CB8AC3E}">
        <p14:creationId xmlns:p14="http://schemas.microsoft.com/office/powerpoint/2010/main" val="1948063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843375" cy="5175624"/>
          </a:xfrm>
        </p:spPr>
        <p:txBody>
          <a:bodyPr anchor="ctr">
            <a:normAutofit/>
          </a:bodyPr>
          <a:lstStyle/>
          <a:p>
            <a:r>
              <a:rPr lang="en-GB">
                <a:solidFill>
                  <a:schemeClr val="tx1">
                    <a:lumMod val="85000"/>
                    <a:lumOff val="15000"/>
                  </a:schemeClr>
                </a:solidFill>
              </a:rPr>
              <a:t>Schon’s model in practice (an example)</a:t>
            </a:r>
          </a:p>
        </p:txBody>
      </p:sp>
      <p:sp>
        <p:nvSpPr>
          <p:cNvPr id="3" name="Content Placeholder 2"/>
          <p:cNvSpPr>
            <a:spLocks noGrp="1"/>
          </p:cNvSpPr>
          <p:nvPr>
            <p:ph idx="1"/>
          </p:nvPr>
        </p:nvSpPr>
        <p:spPr>
          <a:xfrm>
            <a:off x="4390801" y="1013810"/>
            <a:ext cx="7236579" cy="5175624"/>
          </a:xfrm>
        </p:spPr>
        <p:txBody>
          <a:bodyPr vert="horz" lIns="91440" tIns="45720" rIns="91440" bIns="45720" rtlCol="0" anchor="ctr">
            <a:noAutofit/>
          </a:bodyPr>
          <a:lstStyle/>
          <a:p>
            <a:pPr marL="0" indent="0">
              <a:lnSpc>
                <a:spcPct val="90000"/>
              </a:lnSpc>
              <a:buNone/>
            </a:pPr>
            <a:r>
              <a:rPr lang="en-US" b="1" dirty="0">
                <a:solidFill>
                  <a:srgbClr val="FFFFFF"/>
                </a:solidFill>
              </a:rPr>
              <a:t>Reflection in action</a:t>
            </a:r>
            <a:endParaRPr lang="en-US" dirty="0">
              <a:solidFill>
                <a:srgbClr val="FFFFFF"/>
              </a:solidFill>
            </a:endParaRPr>
          </a:p>
          <a:p>
            <a:pPr>
              <a:lnSpc>
                <a:spcPct val="90000"/>
              </a:lnSpc>
            </a:pPr>
            <a:r>
              <a:rPr lang="en-US" dirty="0">
                <a:solidFill>
                  <a:srgbClr val="FFFFFF"/>
                </a:solidFill>
              </a:rPr>
              <a:t>You are in a lecture and keep being distracted by thinking about what to have for lunch!</a:t>
            </a:r>
          </a:p>
          <a:p>
            <a:pPr>
              <a:lnSpc>
                <a:spcPct val="90000"/>
              </a:lnSpc>
            </a:pPr>
            <a:r>
              <a:rPr lang="en-US" dirty="0">
                <a:solidFill>
                  <a:srgbClr val="FFFFFF"/>
                </a:solidFill>
              </a:rPr>
              <a:t>You want to get the most from the lecture so need to find a way to help you focus.</a:t>
            </a:r>
          </a:p>
          <a:p>
            <a:pPr>
              <a:lnSpc>
                <a:spcPct val="90000"/>
              </a:lnSpc>
            </a:pPr>
            <a:r>
              <a:rPr lang="en-US" dirty="0">
                <a:solidFill>
                  <a:srgbClr val="FFFFFF"/>
                </a:solidFill>
              </a:rPr>
              <a:t>You decide to start making some notes of the key points.</a:t>
            </a:r>
          </a:p>
          <a:p>
            <a:pPr marL="0" indent="0">
              <a:lnSpc>
                <a:spcPct val="90000"/>
              </a:lnSpc>
              <a:buNone/>
            </a:pPr>
            <a:endParaRPr lang="en-US" dirty="0">
              <a:solidFill>
                <a:srgbClr val="FFFFFF"/>
              </a:solidFill>
            </a:endParaRPr>
          </a:p>
          <a:p>
            <a:pPr marL="0" indent="0">
              <a:lnSpc>
                <a:spcPct val="90000"/>
              </a:lnSpc>
              <a:buNone/>
            </a:pPr>
            <a:r>
              <a:rPr lang="en-US" b="1" dirty="0">
                <a:solidFill>
                  <a:srgbClr val="FFFFFF"/>
                </a:solidFill>
              </a:rPr>
              <a:t>Reflection on action</a:t>
            </a:r>
            <a:endParaRPr lang="en-US" dirty="0">
              <a:solidFill>
                <a:srgbClr val="FFFFFF"/>
              </a:solidFill>
            </a:endParaRPr>
          </a:p>
          <a:p>
            <a:pPr>
              <a:lnSpc>
                <a:spcPct val="90000"/>
              </a:lnSpc>
            </a:pPr>
            <a:r>
              <a:rPr lang="en-US" dirty="0">
                <a:solidFill>
                  <a:srgbClr val="FFFFFF"/>
                </a:solidFill>
              </a:rPr>
              <a:t>You notice that sometimes after a lecture you can’t remember what was covered.</a:t>
            </a:r>
          </a:p>
          <a:p>
            <a:pPr>
              <a:lnSpc>
                <a:spcPct val="90000"/>
              </a:lnSpc>
            </a:pPr>
            <a:r>
              <a:rPr lang="en-US" dirty="0">
                <a:solidFill>
                  <a:srgbClr val="FFFFFF"/>
                </a:solidFill>
              </a:rPr>
              <a:t>You find out about the lecture topic in advance and write down some questions you want answered.</a:t>
            </a:r>
          </a:p>
          <a:p>
            <a:pPr>
              <a:lnSpc>
                <a:spcPct val="90000"/>
              </a:lnSpc>
            </a:pPr>
            <a:r>
              <a:rPr lang="en-US" dirty="0">
                <a:solidFill>
                  <a:srgbClr val="FFFFFF"/>
                </a:solidFill>
              </a:rPr>
              <a:t>You make notes during the lecture to help you focus.</a:t>
            </a:r>
          </a:p>
          <a:p>
            <a:pPr>
              <a:lnSpc>
                <a:spcPct val="90000"/>
              </a:lnSpc>
            </a:pPr>
            <a:r>
              <a:rPr lang="en-US" dirty="0">
                <a:solidFill>
                  <a:srgbClr val="FFFFFF"/>
                </a:solidFill>
              </a:rPr>
              <a:t>You arrange to go for a coffee after the lecture and talk with your peers about what was presented, to help you understand and form your own opinions.</a:t>
            </a:r>
          </a:p>
          <a:p>
            <a:pPr>
              <a:lnSpc>
                <a:spcPct val="90000"/>
              </a:lnSpc>
            </a:pPr>
            <a:r>
              <a:rPr lang="en-US" dirty="0">
                <a:solidFill>
                  <a:srgbClr val="FFFFFF"/>
                </a:solidFill>
              </a:rPr>
              <a:t>You file your lecture notes and any handouts.</a:t>
            </a:r>
          </a:p>
          <a:p>
            <a:pPr>
              <a:lnSpc>
                <a:spcPct val="90000"/>
              </a:lnSpc>
            </a:pPr>
            <a:r>
              <a:rPr lang="en-US" dirty="0">
                <a:solidFill>
                  <a:srgbClr val="FFFFFF"/>
                </a:solidFill>
              </a:rPr>
              <a:t>You can put these models into practice through </a:t>
            </a:r>
            <a:r>
              <a:rPr lang="en-US" b="1" dirty="0">
                <a:solidFill>
                  <a:srgbClr val="FFFFFF"/>
                </a:solidFill>
              </a:rPr>
              <a:t>reflective writing</a:t>
            </a:r>
            <a:r>
              <a:rPr lang="en-US" dirty="0">
                <a:solidFill>
                  <a:srgbClr val="FFFFFF"/>
                </a:solidFill>
              </a:rPr>
              <a:t>.</a:t>
            </a:r>
          </a:p>
          <a:p>
            <a:pPr>
              <a:lnSpc>
                <a:spcPct val="90000"/>
              </a:lnSpc>
            </a:pPr>
            <a:endParaRPr lang="en-GB" sz="1400" dirty="0">
              <a:solidFill>
                <a:srgbClr val="FFFFFF"/>
              </a:solidFill>
            </a:endParaRPr>
          </a:p>
        </p:txBody>
      </p:sp>
    </p:spTree>
    <p:extLst>
      <p:ext uri="{BB962C8B-B14F-4D97-AF65-F5344CB8AC3E}">
        <p14:creationId xmlns:p14="http://schemas.microsoft.com/office/powerpoint/2010/main" val="239480181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3759" y="568036"/>
            <a:ext cx="4512989" cy="2227730"/>
          </a:xfrm>
        </p:spPr>
        <p:txBody>
          <a:bodyPr vert="horz" lIns="91440" tIns="45720" rIns="91440" bIns="45720" rtlCol="0" anchor="ctr">
            <a:normAutofit/>
          </a:bodyPr>
          <a:lstStyle/>
          <a:p>
            <a:r>
              <a:rPr lang="en-US">
                <a:solidFill>
                  <a:srgbClr val="FFFFFF"/>
                </a:solidFill>
              </a:rPr>
              <a:t>Gibbs model of reflective practice</a:t>
            </a:r>
          </a:p>
        </p:txBody>
      </p:sp>
      <p:pic>
        <p:nvPicPr>
          <p:cNvPr id="2050" name="Picture 2" descr="Reflective Cyc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7251" y="1312792"/>
            <a:ext cx="4216992" cy="47230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63762" y="2449403"/>
            <a:ext cx="6234752" cy="4052997"/>
          </a:xfrm>
          <a:prstGeom prst="rect">
            <a:avLst/>
          </a:prstGeom>
        </p:spPr>
        <p:txBody>
          <a:bodyPr vert="horz" lIns="91440" tIns="45720" rIns="91440" bIns="45720" rtlCol="0" anchor="t">
            <a:normAutofit/>
          </a:bodyPr>
          <a:lstStyle/>
          <a:p>
            <a:pPr>
              <a:spcBef>
                <a:spcPts val="1000"/>
              </a:spcBef>
              <a:buClr>
                <a:schemeClr val="accent1"/>
              </a:buClr>
              <a:buSzPct val="80000"/>
            </a:pPr>
            <a:r>
              <a:rPr lang="en-US" sz="2000" dirty="0">
                <a:solidFill>
                  <a:schemeClr val="tx2">
                    <a:lumMod val="75000"/>
                  </a:schemeClr>
                </a:solidFill>
              </a:rPr>
              <a:t>The Gibbs (1988) model is useful for structuring a reflective piece of writing. Keep track of experiences and feelings at the time by using a diary, journal or reflective learning log. This accumulated experience can be used to identify patterns or make generalisations about ways of working. This allows the comparison of personal experiences with the literature and draw conclusions that identify plans for how to tackle similar situations differently in the future or draw on your experience of what has gone well to gain confidence.</a:t>
            </a:r>
          </a:p>
        </p:txBody>
      </p:sp>
    </p:spTree>
    <p:extLst>
      <p:ext uri="{BB962C8B-B14F-4D97-AF65-F5344CB8AC3E}">
        <p14:creationId xmlns:p14="http://schemas.microsoft.com/office/powerpoint/2010/main" val="2018511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9407" y="609600"/>
            <a:ext cx="1986866" cy="5175624"/>
          </a:xfrm>
        </p:spPr>
        <p:txBody>
          <a:bodyPr anchor="ctr">
            <a:normAutofit/>
          </a:bodyPr>
          <a:lstStyle/>
          <a:p>
            <a:r>
              <a:rPr lang="en-GB">
                <a:solidFill>
                  <a:schemeClr val="tx1">
                    <a:lumMod val="85000"/>
                    <a:lumOff val="15000"/>
                  </a:schemeClr>
                </a:solidFill>
              </a:rPr>
              <a:t>Rolfe’s 2001 model</a:t>
            </a:r>
          </a:p>
        </p:txBody>
      </p:sp>
      <p:sp>
        <p:nvSpPr>
          <p:cNvPr id="3" name="Content Placeholder 2"/>
          <p:cNvSpPr>
            <a:spLocks noGrp="1"/>
          </p:cNvSpPr>
          <p:nvPr>
            <p:ph idx="1"/>
          </p:nvPr>
        </p:nvSpPr>
        <p:spPr>
          <a:xfrm>
            <a:off x="2049571" y="482233"/>
            <a:ext cx="9850120" cy="5980756"/>
          </a:xfrm>
        </p:spPr>
        <p:txBody>
          <a:bodyPr vert="horz" lIns="91440" tIns="45720" rIns="91440" bIns="45720" rtlCol="0" anchor="ctr">
            <a:noAutofit/>
          </a:bodyPr>
          <a:lstStyle/>
          <a:p>
            <a:pPr>
              <a:lnSpc>
                <a:spcPct val="135000"/>
              </a:lnSpc>
            </a:pPr>
            <a:r>
              <a:rPr lang="en-US" sz="1400" dirty="0">
                <a:solidFill>
                  <a:srgbClr val="FFFFFF"/>
                </a:solidFill>
              </a:rPr>
              <a:t>Rolfe et al.’s (2001) reflective model is based upon three simple questions: </a:t>
            </a:r>
            <a:endParaRPr lang="en-US" sz="1400" dirty="0"/>
          </a:p>
          <a:p>
            <a:pPr lvl="1">
              <a:lnSpc>
                <a:spcPct val="135000"/>
              </a:lnSpc>
            </a:pPr>
            <a:r>
              <a:rPr lang="en-US" sz="1400" dirty="0">
                <a:solidFill>
                  <a:srgbClr val="FFFFFF"/>
                </a:solidFill>
              </a:rPr>
              <a:t>What? </a:t>
            </a:r>
          </a:p>
          <a:p>
            <a:pPr lvl="1">
              <a:lnSpc>
                <a:spcPct val="135000"/>
              </a:lnSpc>
            </a:pPr>
            <a:r>
              <a:rPr lang="en-US" sz="1400" dirty="0">
                <a:solidFill>
                  <a:srgbClr val="FFFFFF"/>
                </a:solidFill>
              </a:rPr>
              <a:t>So what? </a:t>
            </a:r>
          </a:p>
          <a:p>
            <a:pPr lvl="1">
              <a:lnSpc>
                <a:spcPct val="135000"/>
              </a:lnSpc>
            </a:pPr>
            <a:r>
              <a:rPr lang="en-US" sz="1400" dirty="0">
                <a:solidFill>
                  <a:srgbClr val="FFFFFF"/>
                </a:solidFill>
              </a:rPr>
              <a:t>Now what?</a:t>
            </a:r>
          </a:p>
          <a:p>
            <a:pPr>
              <a:lnSpc>
                <a:spcPct val="135000"/>
              </a:lnSpc>
            </a:pPr>
            <a:r>
              <a:rPr lang="en-US" sz="1400" dirty="0">
                <a:solidFill>
                  <a:srgbClr val="FFFFFF"/>
                </a:solidFill>
              </a:rPr>
              <a:t> Below is a list of questions that maybe chosen to answer in response to the three elements. </a:t>
            </a:r>
          </a:p>
          <a:p>
            <a:pPr marL="457200" lvl="1" indent="0">
              <a:lnSpc>
                <a:spcPct val="135000"/>
              </a:lnSpc>
              <a:buNone/>
            </a:pPr>
            <a:r>
              <a:rPr lang="en-US" sz="1400" u="sng" dirty="0">
                <a:solidFill>
                  <a:srgbClr val="FFFFFF"/>
                </a:solidFill>
              </a:rPr>
              <a:t>What</a:t>
            </a:r>
            <a:r>
              <a:rPr lang="en-US" sz="1400" dirty="0">
                <a:solidFill>
                  <a:srgbClr val="FFFFFF"/>
                </a:solidFill>
              </a:rPr>
              <a:t>? … is the problem/difficulty/ reason for being stuck/reason for feeling bad/reason we don’t get on? … was my role in the situation? … was I trying to achieve? … actions did I take? … was the response of others? … were the consequences for the student? Myself? Others? … feelings did it evoke in the student? Myself? Others? … was good/bad about the experience? </a:t>
            </a:r>
          </a:p>
          <a:p>
            <a:pPr marL="457200" lvl="1" indent="0">
              <a:lnSpc>
                <a:spcPct val="135000"/>
              </a:lnSpc>
              <a:buNone/>
            </a:pPr>
            <a:r>
              <a:rPr lang="en-US" sz="1400" u="sng" dirty="0">
                <a:solidFill>
                  <a:srgbClr val="FFFFFF"/>
                </a:solidFill>
              </a:rPr>
              <a:t>So what</a:t>
            </a:r>
            <a:r>
              <a:rPr lang="en-US" sz="1400" dirty="0">
                <a:solidFill>
                  <a:srgbClr val="FFFFFF"/>
                </a:solidFill>
              </a:rPr>
              <a:t>? … does this tell me/teach me/imply/mean about me/my class/others/our relationship/my patient’s care/the model of care I am using/my attitudes/my patient’s attitudes? … was going through my mind as I acted? … did I base my actions on? … other knowledge can I bring to the situation? … could/should I have done to make it better? … is my new understanding of the situation? … broader issues arise from the situation? </a:t>
            </a:r>
          </a:p>
          <a:p>
            <a:pPr marL="457200" lvl="1" indent="0">
              <a:lnSpc>
                <a:spcPct val="135000"/>
              </a:lnSpc>
              <a:buNone/>
            </a:pPr>
            <a:r>
              <a:rPr lang="en-US" sz="1400" u="sng" dirty="0">
                <a:solidFill>
                  <a:srgbClr val="FFFFFF"/>
                </a:solidFill>
              </a:rPr>
              <a:t>Now what</a:t>
            </a:r>
            <a:r>
              <a:rPr lang="en-US" sz="1400" dirty="0">
                <a:solidFill>
                  <a:srgbClr val="FFFFFF"/>
                </a:solidFill>
              </a:rPr>
              <a:t>? … do I need to do in order to make things better/stop being stuck/improve my teaching/resolve the situation/feel better/get on better/etc., etc.? … broader issues need to be considered if this action is to be successful? … might be the consequences of this action? </a:t>
            </a:r>
          </a:p>
          <a:p>
            <a:pPr marL="457200" lvl="1" indent="0">
              <a:lnSpc>
                <a:spcPct val="135000"/>
              </a:lnSpc>
              <a:buNone/>
            </a:pPr>
            <a:endParaRPr lang="en-US" sz="1400" dirty="0">
              <a:solidFill>
                <a:srgbClr val="FFFFFF"/>
              </a:solidFill>
            </a:endParaRPr>
          </a:p>
        </p:txBody>
      </p:sp>
    </p:spTree>
    <p:extLst>
      <p:ext uri="{BB962C8B-B14F-4D97-AF65-F5344CB8AC3E}">
        <p14:creationId xmlns:p14="http://schemas.microsoft.com/office/powerpoint/2010/main" val="45561347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617" y="609600"/>
            <a:ext cx="2707564" cy="5175624"/>
          </a:xfrm>
        </p:spPr>
        <p:txBody>
          <a:bodyPr anchor="ctr">
            <a:normAutofit/>
          </a:bodyPr>
          <a:lstStyle/>
          <a:p>
            <a:r>
              <a:rPr lang="en-GB">
                <a:solidFill>
                  <a:schemeClr val="tx1">
                    <a:lumMod val="85000"/>
                    <a:lumOff val="15000"/>
                  </a:schemeClr>
                </a:solidFill>
              </a:rPr>
              <a:t>Reflective writing and thinking</a:t>
            </a:r>
          </a:p>
        </p:txBody>
      </p:sp>
      <p:sp>
        <p:nvSpPr>
          <p:cNvPr id="4" name="Content Placeholder 3"/>
          <p:cNvSpPr>
            <a:spLocks noGrp="1"/>
          </p:cNvSpPr>
          <p:nvPr>
            <p:ph idx="1"/>
          </p:nvPr>
        </p:nvSpPr>
        <p:spPr>
          <a:xfrm>
            <a:off x="2649313" y="831274"/>
            <a:ext cx="9187192" cy="5175624"/>
          </a:xfrm>
        </p:spPr>
        <p:txBody>
          <a:bodyPr vert="horz" lIns="91440" tIns="45720" rIns="91440" bIns="45720" rtlCol="0" anchor="ctr">
            <a:noAutofit/>
          </a:bodyPr>
          <a:lstStyle/>
          <a:p>
            <a:pPr>
              <a:lnSpc>
                <a:spcPct val="114999"/>
              </a:lnSpc>
            </a:pPr>
            <a:r>
              <a:rPr lang="en-US" sz="1400">
                <a:solidFill>
                  <a:srgbClr val="FFFFFF"/>
                </a:solidFill>
              </a:rPr>
              <a:t>When is reflective thinking and writing needed? </a:t>
            </a:r>
            <a:endParaRPr lang="en-US" sz="1400"/>
          </a:p>
          <a:p>
            <a:pPr lvl="1">
              <a:lnSpc>
                <a:spcPct val="114999"/>
              </a:lnSpc>
            </a:pPr>
            <a:r>
              <a:rPr lang="en-US" sz="1400">
                <a:solidFill>
                  <a:srgbClr val="FFFFFF"/>
                </a:solidFill>
              </a:rPr>
              <a:t>reflecting on  practical work/coursework (reflective writing will be assessed – it is for clinical placement assessments). </a:t>
            </a:r>
          </a:p>
          <a:p>
            <a:pPr lvl="1">
              <a:lnSpc>
                <a:spcPct val="114999"/>
              </a:lnSpc>
            </a:pPr>
            <a:r>
              <a:rPr lang="en-US" sz="1400">
                <a:solidFill>
                  <a:srgbClr val="FFFFFF"/>
                </a:solidFill>
              </a:rPr>
              <a:t>Job applications/interviews: “Tell me about a time when you managed other people and why that was or wasn’t a success”. </a:t>
            </a:r>
            <a:endParaRPr lang="en-GB" sz="1400">
              <a:solidFill>
                <a:srgbClr val="FFFFFF"/>
              </a:solidFill>
            </a:endParaRPr>
          </a:p>
          <a:p>
            <a:pPr>
              <a:lnSpc>
                <a:spcPct val="114999"/>
              </a:lnSpc>
            </a:pPr>
            <a:r>
              <a:rPr lang="en-US" sz="1400">
                <a:solidFill>
                  <a:srgbClr val="FFFFFF"/>
                </a:solidFill>
              </a:rPr>
              <a:t>How?</a:t>
            </a:r>
          </a:p>
          <a:p>
            <a:pPr lvl="1">
              <a:lnSpc>
                <a:spcPct val="114999"/>
              </a:lnSpc>
            </a:pPr>
            <a:r>
              <a:rPr lang="en-US" sz="1400">
                <a:solidFill>
                  <a:srgbClr val="FFFFFF"/>
                </a:solidFill>
              </a:rPr>
              <a:t>Be objective and be critical of your own actions.</a:t>
            </a:r>
          </a:p>
          <a:p>
            <a:pPr lvl="1">
              <a:lnSpc>
                <a:spcPct val="114999"/>
              </a:lnSpc>
            </a:pPr>
            <a:r>
              <a:rPr lang="en-US" sz="1400">
                <a:solidFill>
                  <a:srgbClr val="FFFFFF"/>
                </a:solidFill>
              </a:rPr>
              <a:t> Discuss your experiences with others (peers, lecturers, personal tutor) to gain perspective. </a:t>
            </a:r>
          </a:p>
          <a:p>
            <a:pPr lvl="1">
              <a:lnSpc>
                <a:spcPct val="114999"/>
              </a:lnSpc>
            </a:pPr>
            <a:r>
              <a:rPr lang="en-US" sz="1400">
                <a:solidFill>
                  <a:srgbClr val="FFFFFF"/>
                </a:solidFill>
              </a:rPr>
              <a:t>Compare theories with experiences. </a:t>
            </a:r>
          </a:p>
          <a:p>
            <a:pPr>
              <a:lnSpc>
                <a:spcPct val="114999"/>
              </a:lnSpc>
            </a:pPr>
            <a:r>
              <a:rPr lang="en-US" sz="1400">
                <a:solidFill>
                  <a:srgbClr val="FFFFFF"/>
                </a:solidFill>
              </a:rPr>
              <a:t>Types of reflective writing</a:t>
            </a:r>
          </a:p>
          <a:p>
            <a:pPr lvl="1">
              <a:lnSpc>
                <a:spcPct val="114999"/>
              </a:lnSpc>
            </a:pPr>
            <a:r>
              <a:rPr lang="en-US" sz="1400">
                <a:solidFill>
                  <a:srgbClr val="FFFFFF"/>
                </a:solidFill>
              </a:rPr>
              <a:t>Stories/narrative: analysis of an event with a beginning, middle and end and a set of characters.</a:t>
            </a:r>
          </a:p>
          <a:p>
            <a:pPr lvl="1">
              <a:lnSpc>
                <a:spcPct val="114999"/>
              </a:lnSpc>
            </a:pPr>
            <a:r>
              <a:rPr lang="en-US" sz="1400">
                <a:solidFill>
                  <a:srgbClr val="FFFFFF"/>
                </a:solidFill>
              </a:rPr>
              <a:t>Learning journals and logs: reflect on various events at different times. </a:t>
            </a:r>
          </a:p>
          <a:p>
            <a:pPr lvl="1">
              <a:lnSpc>
                <a:spcPct val="114999"/>
              </a:lnSpc>
            </a:pPr>
            <a:r>
              <a:rPr lang="en-US" sz="1400">
                <a:solidFill>
                  <a:srgbClr val="FFFFFF"/>
                </a:solidFill>
              </a:rPr>
              <a:t>Learning diaries: reflect on events on a frequent basis e.g. daily or weekly. An entry might be on something as specific as a method or technique. </a:t>
            </a:r>
          </a:p>
          <a:p>
            <a:pPr lvl="1">
              <a:lnSpc>
                <a:spcPct val="114999"/>
              </a:lnSpc>
            </a:pPr>
            <a:r>
              <a:rPr lang="en-US" sz="1400">
                <a:solidFill>
                  <a:srgbClr val="FFFFFF"/>
                </a:solidFill>
              </a:rPr>
              <a:t>Blogs, Twitter, video diaries: good way of ‘selling yourself’ to potential employers and collaborators as a reflective, self-sufficient learner.</a:t>
            </a:r>
          </a:p>
        </p:txBody>
      </p:sp>
    </p:spTree>
    <p:extLst>
      <p:ext uri="{BB962C8B-B14F-4D97-AF65-F5344CB8AC3E}">
        <p14:creationId xmlns:p14="http://schemas.microsoft.com/office/powerpoint/2010/main" val="1208002503"/>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989" y="609600"/>
            <a:ext cx="2664432" cy="5175624"/>
          </a:xfrm>
        </p:spPr>
        <p:txBody>
          <a:bodyPr anchor="ctr">
            <a:normAutofit/>
          </a:bodyPr>
          <a:lstStyle/>
          <a:p>
            <a:r>
              <a:rPr lang="en-GB">
                <a:solidFill>
                  <a:schemeClr val="tx1">
                    <a:lumMod val="85000"/>
                    <a:lumOff val="15000"/>
                  </a:schemeClr>
                </a:solidFill>
              </a:rPr>
              <a:t>Reflective writing and thinking</a:t>
            </a:r>
          </a:p>
        </p:txBody>
      </p:sp>
      <p:sp>
        <p:nvSpPr>
          <p:cNvPr id="3" name="Content Placeholder 2"/>
          <p:cNvSpPr>
            <a:spLocks noGrp="1"/>
          </p:cNvSpPr>
          <p:nvPr>
            <p:ph idx="1"/>
          </p:nvPr>
        </p:nvSpPr>
        <p:spPr>
          <a:xfrm>
            <a:off x="2657677" y="609601"/>
            <a:ext cx="9350572" cy="5836982"/>
          </a:xfrm>
        </p:spPr>
        <p:txBody>
          <a:bodyPr anchor="ctr">
            <a:normAutofit/>
          </a:bodyPr>
          <a:lstStyle/>
          <a:p>
            <a:pPr>
              <a:lnSpc>
                <a:spcPct val="114999"/>
              </a:lnSpc>
              <a:spcBef>
                <a:spcPts val="1200"/>
              </a:spcBef>
              <a:spcAft>
                <a:spcPts val="600"/>
              </a:spcAft>
            </a:pPr>
            <a:r>
              <a:rPr lang="en-US">
                <a:solidFill>
                  <a:srgbClr val="FFFFFF"/>
                </a:solidFill>
              </a:rPr>
              <a:t>Important things to remember with reflective writing </a:t>
            </a:r>
            <a:endParaRPr lang="en-US"/>
          </a:p>
          <a:p>
            <a:pPr lvl="1">
              <a:lnSpc>
                <a:spcPct val="114999"/>
              </a:lnSpc>
              <a:spcBef>
                <a:spcPts val="1200"/>
              </a:spcBef>
              <a:spcAft>
                <a:spcPts val="600"/>
              </a:spcAft>
            </a:pPr>
            <a:r>
              <a:rPr lang="en-US" sz="1800">
                <a:solidFill>
                  <a:srgbClr val="FFFFFF"/>
                </a:solidFill>
              </a:rPr>
              <a:t>Include references - It’s important to remember to include references in your reflective writing. If you choose to use Rolfe et al.’s (2001) model, the easiest place for your references to sit is within the “so what” section. Think about using references to justify why you acted in a particular way – perhaps you read about a particular method that worked in a similar scenario, so you decided that you would also use the same method. You could also easily add in the literature you have read to your “now what” section – perhaps you have read about strategies that you could use to overcome the problems you identified in your reflection and you could tell your reader that you would use them in the future. </a:t>
            </a:r>
          </a:p>
          <a:p>
            <a:pPr lvl="1">
              <a:lnSpc>
                <a:spcPct val="114999"/>
              </a:lnSpc>
              <a:spcBef>
                <a:spcPts val="1200"/>
              </a:spcBef>
              <a:spcAft>
                <a:spcPts val="600"/>
              </a:spcAft>
            </a:pPr>
            <a:r>
              <a:rPr lang="en-US" sz="1800">
                <a:solidFill>
                  <a:srgbClr val="FFFFFF"/>
                </a:solidFill>
              </a:rPr>
              <a:t>Keep your writing formal - Many students fall into the trap of writing a “chatty” account of what happened. This is because you are writing a personal account and it’s very easy to write about it informally. Make sure you avoid this and keep your writing academic and formal.</a:t>
            </a:r>
            <a:endParaRPr lang="en-GB" sz="1800">
              <a:solidFill>
                <a:srgbClr val="FFFFFF"/>
              </a:solidFill>
            </a:endParaRPr>
          </a:p>
        </p:txBody>
      </p:sp>
    </p:spTree>
    <p:extLst>
      <p:ext uri="{BB962C8B-B14F-4D97-AF65-F5344CB8AC3E}">
        <p14:creationId xmlns:p14="http://schemas.microsoft.com/office/powerpoint/2010/main" val="243801719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443" y="609600"/>
            <a:ext cx="3247630" cy="5175624"/>
          </a:xfrm>
        </p:spPr>
        <p:txBody>
          <a:bodyPr anchor="ctr">
            <a:normAutofit/>
          </a:bodyPr>
          <a:lstStyle/>
          <a:p>
            <a:r>
              <a:rPr lang="en-GB">
                <a:solidFill>
                  <a:schemeClr val="tx1">
                    <a:lumMod val="85000"/>
                    <a:lumOff val="15000"/>
                  </a:schemeClr>
                </a:solidFill>
              </a:rPr>
              <a:t>Constructive Alignment (Bigg’s 1996)</a:t>
            </a:r>
          </a:p>
        </p:txBody>
      </p:sp>
      <p:sp>
        <p:nvSpPr>
          <p:cNvPr id="3" name="Content Placeholder 2"/>
          <p:cNvSpPr>
            <a:spLocks noGrp="1"/>
          </p:cNvSpPr>
          <p:nvPr>
            <p:ph idx="1"/>
          </p:nvPr>
        </p:nvSpPr>
        <p:spPr>
          <a:xfrm>
            <a:off x="3228589" y="408318"/>
            <a:ext cx="8628828" cy="5995133"/>
          </a:xfrm>
        </p:spPr>
        <p:txBody>
          <a:bodyPr anchor="ctr">
            <a:normAutofit/>
          </a:bodyPr>
          <a:lstStyle/>
          <a:p>
            <a:pPr>
              <a:lnSpc>
                <a:spcPct val="114999"/>
              </a:lnSpc>
            </a:pPr>
            <a:r>
              <a:rPr lang="en-GB">
                <a:solidFill>
                  <a:srgbClr val="FFFFFF"/>
                </a:solidFill>
              </a:rPr>
              <a:t>What does the student need to be able to do / know at the end of the course (or module / activity)?</a:t>
            </a:r>
            <a:endParaRPr lang="en-US">
              <a:solidFill>
                <a:srgbClr val="FFFFFF"/>
              </a:solidFill>
            </a:endParaRPr>
          </a:p>
          <a:p>
            <a:pPr>
              <a:lnSpc>
                <a:spcPct val="114999"/>
              </a:lnSpc>
            </a:pPr>
            <a:r>
              <a:rPr lang="en-GB">
                <a:solidFill>
                  <a:srgbClr val="FFFFFF"/>
                </a:solidFill>
              </a:rPr>
              <a:t>Can this be expressed as a series of tasks?</a:t>
            </a:r>
          </a:p>
          <a:p>
            <a:pPr>
              <a:lnSpc>
                <a:spcPct val="114999"/>
              </a:lnSpc>
            </a:pPr>
            <a:r>
              <a:rPr lang="en-GB">
                <a:solidFill>
                  <a:srgbClr val="FFFFFF"/>
                </a:solidFill>
              </a:rPr>
              <a:t>The teaching and learning activities are designed to achieve the tasks?</a:t>
            </a:r>
          </a:p>
          <a:p>
            <a:pPr>
              <a:lnSpc>
                <a:spcPct val="114999"/>
              </a:lnSpc>
            </a:pPr>
            <a:r>
              <a:rPr lang="en-US">
                <a:solidFill>
                  <a:srgbClr val="FFFFFF"/>
                </a:solidFill>
              </a:rPr>
              <a:t>Implicit in this is the hierarchy of levels of teaching competence, ranging from level 1, where if there is a failure to perform it is the responsibility of the student. At level 3 where concern is on the nature what learning is occurring in the mind of the student – it is not acceptable to blame the student for lack of engagement; Teaching at this level encompasses a wide variety of teaching tools, but if learning is not taking place, then their use is moot.</a:t>
            </a:r>
            <a:endParaRPr lang="en-GB">
              <a:solidFill>
                <a:srgbClr val="FFFFFF"/>
              </a:solidFill>
            </a:endParaRPr>
          </a:p>
          <a:p>
            <a:pPr>
              <a:lnSpc>
                <a:spcPct val="114999"/>
              </a:lnSpc>
            </a:pPr>
            <a:r>
              <a:rPr lang="en-GB">
                <a:solidFill>
                  <a:srgbClr val="FFFFFF"/>
                </a:solidFill>
              </a:rPr>
              <a:t>How can the success be measured?</a:t>
            </a:r>
          </a:p>
          <a:p>
            <a:pPr lvl="1">
              <a:lnSpc>
                <a:spcPct val="114999"/>
              </a:lnSpc>
            </a:pPr>
            <a:r>
              <a:rPr lang="en-GB" sz="1800">
                <a:solidFill>
                  <a:srgbClr val="FFFFFF"/>
                </a:solidFill>
              </a:rPr>
              <a:t>Formative – for the student</a:t>
            </a:r>
          </a:p>
          <a:p>
            <a:pPr lvl="1">
              <a:lnSpc>
                <a:spcPct val="114999"/>
              </a:lnSpc>
            </a:pPr>
            <a:r>
              <a:rPr lang="en-GB" sz="1800">
                <a:solidFill>
                  <a:srgbClr val="FFFFFF"/>
                </a:solidFill>
              </a:rPr>
              <a:t>Summative – for the Institution</a:t>
            </a:r>
          </a:p>
        </p:txBody>
      </p:sp>
    </p:spTree>
    <p:extLst>
      <p:ext uri="{BB962C8B-B14F-4D97-AF65-F5344CB8AC3E}">
        <p14:creationId xmlns:p14="http://schemas.microsoft.com/office/powerpoint/2010/main" val="425779773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Blooms (Miller’s 1990) taxonomy</a:t>
            </a:r>
          </a:p>
        </p:txBody>
      </p:sp>
      <p:pic>
        <p:nvPicPr>
          <p:cNvPr id="4" name="Content Placeholder 3"/>
          <p:cNvPicPr>
            <a:picLocks noGrp="1"/>
          </p:cNvPicPr>
          <p:nvPr>
            <p:ph idx="1"/>
          </p:nvPr>
        </p:nvPicPr>
        <p:blipFill>
          <a:blip r:embed="rId2"/>
          <a:stretch>
            <a:fillRect/>
          </a:stretch>
        </p:blipFill>
        <p:spPr>
          <a:xfrm>
            <a:off x="1884804" y="2307771"/>
            <a:ext cx="6907441" cy="3812032"/>
          </a:xfrm>
          <a:prstGeom prst="rect">
            <a:avLst/>
          </a:prstGeom>
        </p:spPr>
      </p:pic>
    </p:spTree>
    <p:extLst>
      <p:ext uri="{BB962C8B-B14F-4D97-AF65-F5344CB8AC3E}">
        <p14:creationId xmlns:p14="http://schemas.microsoft.com/office/powerpoint/2010/main" val="366345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318" y="724286"/>
            <a:ext cx="10465522" cy="706964"/>
          </a:xfrm>
        </p:spPr>
        <p:txBody>
          <a:bodyPr/>
          <a:lstStyle/>
          <a:p>
            <a:r>
              <a:rPr lang="en-GB"/>
              <a:t>Taylor and Hampden 1990 ‘strategic learning’</a:t>
            </a:r>
          </a:p>
        </p:txBody>
      </p:sp>
      <p:pic>
        <p:nvPicPr>
          <p:cNvPr id="4" name="Content Placeholder 3"/>
          <p:cNvPicPr>
            <a:picLocks noGrp="1"/>
          </p:cNvPicPr>
          <p:nvPr>
            <p:ph idx="1"/>
          </p:nvPr>
        </p:nvPicPr>
        <p:blipFill>
          <a:blip r:embed="rId2"/>
          <a:stretch>
            <a:fillRect/>
          </a:stretch>
        </p:blipFill>
        <p:spPr>
          <a:xfrm>
            <a:off x="3000407" y="1591056"/>
            <a:ext cx="8100409" cy="4732427"/>
          </a:xfrm>
          <a:prstGeom prst="rect">
            <a:avLst/>
          </a:prstGeom>
        </p:spPr>
      </p:pic>
    </p:spTree>
    <p:extLst>
      <p:ext uri="{BB962C8B-B14F-4D97-AF65-F5344CB8AC3E}">
        <p14:creationId xmlns:p14="http://schemas.microsoft.com/office/powerpoint/2010/main" val="4170527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565352" cy="1320800"/>
          </a:xfrm>
        </p:spPr>
        <p:txBody>
          <a:bodyPr/>
          <a:lstStyle/>
          <a:p>
            <a:r>
              <a:rPr lang="en-GB"/>
              <a:t>3D teaching and learning model –including simulation</a:t>
            </a:r>
          </a:p>
        </p:txBody>
      </p:sp>
      <p:grpSp>
        <p:nvGrpSpPr>
          <p:cNvPr id="4" name="Group 3"/>
          <p:cNvGrpSpPr/>
          <p:nvPr/>
        </p:nvGrpSpPr>
        <p:grpSpPr>
          <a:xfrm>
            <a:off x="1798637" y="1481328"/>
            <a:ext cx="7475365" cy="5051072"/>
            <a:chOff x="0" y="0"/>
            <a:chExt cx="4937697" cy="3199306"/>
          </a:xfrm>
        </p:grpSpPr>
        <p:sp>
          <p:nvSpPr>
            <p:cNvPr id="5" name="Rectangle 4"/>
            <p:cNvSpPr/>
            <p:nvPr/>
          </p:nvSpPr>
          <p:spPr>
            <a:xfrm>
              <a:off x="0" y="2109216"/>
              <a:ext cx="41991" cy="189248"/>
            </a:xfrm>
            <a:prstGeom prst="rect">
              <a:avLst/>
            </a:prstGeom>
            <a:ln>
              <a:noFill/>
            </a:ln>
          </p:spPr>
          <p:txBody>
            <a:bodyPr vert="horz" lIns="0" tIns="0" rIns="0" bIns="0" rtlCol="0">
              <a:noAutofit/>
            </a:bodyPr>
            <a:lstStyle/>
            <a:p>
              <a:pPr marL="648335" marR="3810">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 </a:t>
              </a:r>
            </a:p>
          </p:txBody>
        </p:sp>
        <p:sp>
          <p:nvSpPr>
            <p:cNvPr id="6" name="Rectangle 5"/>
            <p:cNvSpPr/>
            <p:nvPr/>
          </p:nvSpPr>
          <p:spPr>
            <a:xfrm>
              <a:off x="0" y="2407666"/>
              <a:ext cx="41991" cy="189248"/>
            </a:xfrm>
            <a:prstGeom prst="rect">
              <a:avLst/>
            </a:prstGeom>
            <a:ln>
              <a:noFill/>
            </a:ln>
          </p:spPr>
          <p:txBody>
            <a:bodyPr vert="horz" lIns="0" tIns="0" rIns="0" bIns="0" rtlCol="0">
              <a:noAutofit/>
            </a:bodyPr>
            <a:lstStyle/>
            <a:p>
              <a:pPr marL="648335" marR="3810">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 </a:t>
              </a:r>
            </a:p>
          </p:txBody>
        </p:sp>
        <p:sp>
          <p:nvSpPr>
            <p:cNvPr id="7" name="Rectangle 6"/>
            <p:cNvSpPr/>
            <p:nvPr/>
          </p:nvSpPr>
          <p:spPr>
            <a:xfrm>
              <a:off x="0" y="2706370"/>
              <a:ext cx="41991" cy="189248"/>
            </a:xfrm>
            <a:prstGeom prst="rect">
              <a:avLst/>
            </a:prstGeom>
            <a:ln>
              <a:noFill/>
            </a:ln>
          </p:spPr>
          <p:txBody>
            <a:bodyPr vert="horz" lIns="0" tIns="0" rIns="0" bIns="0" rtlCol="0">
              <a:noAutofit/>
            </a:bodyPr>
            <a:lstStyle/>
            <a:p>
              <a:pPr marL="648335" marR="3810">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 </a:t>
              </a:r>
            </a:p>
          </p:txBody>
        </p:sp>
        <p:sp>
          <p:nvSpPr>
            <p:cNvPr id="8" name="Rectangle 7"/>
            <p:cNvSpPr/>
            <p:nvPr/>
          </p:nvSpPr>
          <p:spPr>
            <a:xfrm>
              <a:off x="0" y="3004820"/>
              <a:ext cx="41991" cy="189249"/>
            </a:xfrm>
            <a:prstGeom prst="rect">
              <a:avLst/>
            </a:prstGeom>
            <a:ln>
              <a:noFill/>
            </a:ln>
          </p:spPr>
          <p:txBody>
            <a:bodyPr vert="horz" lIns="0" tIns="0" rIns="0" bIns="0" rtlCol="0">
              <a:noAutofit/>
            </a:bodyPr>
            <a:lstStyle/>
            <a:p>
              <a:pPr marL="648335" marR="3810">
                <a:lnSpc>
                  <a:spcPct val="107000"/>
                </a:lnSpc>
                <a:spcAft>
                  <a:spcPts val="800"/>
                </a:spcAft>
              </a:pPr>
              <a:r>
                <a:rPr lang="en-GB" sz="1100">
                  <a:solidFill>
                    <a:srgbClr val="000000"/>
                  </a:solidFill>
                  <a:effectLst/>
                  <a:latin typeface="Calibri" panose="020F0502020204030204" pitchFamily="34" charset="0"/>
                  <a:ea typeface="Calibri" panose="020F0502020204030204" pitchFamily="34" charset="0"/>
                </a:rPr>
                <a:t> </a:t>
              </a:r>
            </a:p>
          </p:txBody>
        </p:sp>
        <p:pic>
          <p:nvPicPr>
            <p:cNvPr id="9" name="Picture 8"/>
            <p:cNvPicPr/>
            <p:nvPr/>
          </p:nvPicPr>
          <p:blipFill>
            <a:blip r:embed="rId2"/>
            <a:stretch>
              <a:fillRect/>
            </a:stretch>
          </p:blipFill>
          <p:spPr>
            <a:xfrm>
              <a:off x="780733" y="0"/>
              <a:ext cx="4156964" cy="1788414"/>
            </a:xfrm>
            <a:prstGeom prst="rect">
              <a:avLst/>
            </a:prstGeom>
          </p:spPr>
        </p:pic>
        <p:sp>
          <p:nvSpPr>
            <p:cNvPr id="10" name="Shape 1375"/>
            <p:cNvSpPr/>
            <p:nvPr/>
          </p:nvSpPr>
          <p:spPr>
            <a:xfrm>
              <a:off x="1313625" y="1533779"/>
              <a:ext cx="266065" cy="1257935"/>
            </a:xfrm>
            <a:custGeom>
              <a:avLst/>
              <a:gdLst/>
              <a:ahLst/>
              <a:cxnLst/>
              <a:rect l="0" t="0" r="0" b="0"/>
              <a:pathLst>
                <a:path w="266065" h="1257935">
                  <a:moveTo>
                    <a:pt x="114935" y="0"/>
                  </a:moveTo>
                  <a:lnTo>
                    <a:pt x="247650" y="115062"/>
                  </a:lnTo>
                  <a:lnTo>
                    <a:pt x="185674" y="119507"/>
                  </a:lnTo>
                  <a:lnTo>
                    <a:pt x="266065" y="1249172"/>
                  </a:lnTo>
                  <a:lnTo>
                    <a:pt x="142240" y="1257935"/>
                  </a:lnTo>
                  <a:lnTo>
                    <a:pt x="61849" y="128270"/>
                  </a:lnTo>
                  <a:lnTo>
                    <a:pt x="0" y="132714"/>
                  </a:lnTo>
                  <a:lnTo>
                    <a:pt x="114935" y="0"/>
                  </a:lnTo>
                  <a:close/>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en-GB"/>
            </a:p>
          </p:txBody>
        </p:sp>
        <p:sp>
          <p:nvSpPr>
            <p:cNvPr id="11" name="Shape 1377"/>
            <p:cNvSpPr/>
            <p:nvPr/>
          </p:nvSpPr>
          <p:spPr>
            <a:xfrm>
              <a:off x="1313625" y="1533779"/>
              <a:ext cx="266065" cy="1257935"/>
            </a:xfrm>
            <a:custGeom>
              <a:avLst/>
              <a:gdLst/>
              <a:ahLst/>
              <a:cxnLst/>
              <a:rect l="0" t="0" r="0" b="0"/>
              <a:pathLst>
                <a:path w="266065" h="1257935">
                  <a:moveTo>
                    <a:pt x="142240" y="1257935"/>
                  </a:moveTo>
                  <a:lnTo>
                    <a:pt x="61849" y="128270"/>
                  </a:lnTo>
                  <a:lnTo>
                    <a:pt x="0" y="132714"/>
                  </a:lnTo>
                  <a:lnTo>
                    <a:pt x="114935" y="0"/>
                  </a:lnTo>
                  <a:lnTo>
                    <a:pt x="247650" y="115062"/>
                  </a:lnTo>
                  <a:lnTo>
                    <a:pt x="185674" y="119507"/>
                  </a:lnTo>
                  <a:lnTo>
                    <a:pt x="266065" y="1249172"/>
                  </a:lnTo>
                  <a:close/>
                </a:path>
              </a:pathLst>
            </a:custGeom>
            <a:ln w="12700" cap="flat">
              <a:miter lim="127000"/>
            </a:ln>
          </p:spPr>
          <p:style>
            <a:lnRef idx="1">
              <a:srgbClr val="41719C"/>
            </a:lnRef>
            <a:fillRef idx="0">
              <a:srgbClr val="000000">
                <a:alpha val="0"/>
              </a:srgbClr>
            </a:fillRef>
            <a:effectRef idx="0">
              <a:scrgbClr r="0" g="0" b="0"/>
            </a:effectRef>
            <a:fontRef idx="none"/>
          </p:style>
          <p:txBody>
            <a:bodyPr/>
            <a:lstStyle/>
            <a:p>
              <a:endParaRPr lang="en-GB"/>
            </a:p>
          </p:txBody>
        </p:sp>
        <p:sp>
          <p:nvSpPr>
            <p:cNvPr id="12" name="Shape 1378"/>
            <p:cNvSpPr/>
            <p:nvPr/>
          </p:nvSpPr>
          <p:spPr>
            <a:xfrm>
              <a:off x="2879154" y="1805432"/>
              <a:ext cx="799465" cy="1222375"/>
            </a:xfrm>
            <a:custGeom>
              <a:avLst/>
              <a:gdLst/>
              <a:ahLst/>
              <a:cxnLst/>
              <a:rect l="0" t="0" r="0" b="0"/>
              <a:pathLst>
                <a:path w="799465" h="1222375">
                  <a:moveTo>
                    <a:pt x="692531" y="0"/>
                  </a:moveTo>
                  <a:lnTo>
                    <a:pt x="799465" y="63119"/>
                  </a:lnTo>
                  <a:lnTo>
                    <a:pt x="160401" y="1146937"/>
                  </a:lnTo>
                  <a:lnTo>
                    <a:pt x="213868" y="1178434"/>
                  </a:lnTo>
                  <a:lnTo>
                    <a:pt x="43815" y="1222375"/>
                  </a:lnTo>
                  <a:lnTo>
                    <a:pt x="0" y="1052323"/>
                  </a:lnTo>
                  <a:lnTo>
                    <a:pt x="53467" y="1083818"/>
                  </a:lnTo>
                  <a:lnTo>
                    <a:pt x="692531" y="0"/>
                  </a:lnTo>
                  <a:close/>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en-GB"/>
            </a:p>
          </p:txBody>
        </p:sp>
        <p:sp>
          <p:nvSpPr>
            <p:cNvPr id="13" name="Shape 1380"/>
            <p:cNvSpPr/>
            <p:nvPr/>
          </p:nvSpPr>
          <p:spPr>
            <a:xfrm>
              <a:off x="2879154" y="1805432"/>
              <a:ext cx="799465" cy="1222375"/>
            </a:xfrm>
            <a:custGeom>
              <a:avLst/>
              <a:gdLst/>
              <a:ahLst/>
              <a:cxnLst/>
              <a:rect l="0" t="0" r="0" b="0"/>
              <a:pathLst>
                <a:path w="799465" h="1222375">
                  <a:moveTo>
                    <a:pt x="799465" y="63119"/>
                  </a:moveTo>
                  <a:lnTo>
                    <a:pt x="160401" y="1146937"/>
                  </a:lnTo>
                  <a:lnTo>
                    <a:pt x="213868" y="1178434"/>
                  </a:lnTo>
                  <a:lnTo>
                    <a:pt x="43815" y="1222375"/>
                  </a:lnTo>
                  <a:lnTo>
                    <a:pt x="0" y="1052323"/>
                  </a:lnTo>
                  <a:lnTo>
                    <a:pt x="53467" y="1083818"/>
                  </a:lnTo>
                  <a:lnTo>
                    <a:pt x="692531" y="0"/>
                  </a:lnTo>
                  <a:close/>
                </a:path>
              </a:pathLst>
            </a:custGeom>
            <a:ln w="12700" cap="flat">
              <a:miter lim="127000"/>
            </a:ln>
          </p:spPr>
          <p:style>
            <a:lnRef idx="1">
              <a:srgbClr val="41719C"/>
            </a:lnRef>
            <a:fillRef idx="0">
              <a:srgbClr val="000000">
                <a:alpha val="0"/>
              </a:srgbClr>
            </a:fillRef>
            <a:effectRef idx="0">
              <a:scrgbClr r="0" g="0" b="0"/>
            </a:effectRef>
            <a:fontRef idx="none"/>
          </p:style>
          <p:txBody>
            <a:bodyPr/>
            <a:lstStyle/>
            <a:p>
              <a:endParaRPr lang="en-GB"/>
            </a:p>
          </p:txBody>
        </p:sp>
        <p:pic>
          <p:nvPicPr>
            <p:cNvPr id="14" name="Picture 13"/>
            <p:cNvPicPr/>
            <p:nvPr/>
          </p:nvPicPr>
          <p:blipFill>
            <a:blip r:embed="rId3"/>
            <a:stretch>
              <a:fillRect/>
            </a:stretch>
          </p:blipFill>
          <p:spPr>
            <a:xfrm>
              <a:off x="655408" y="1633142"/>
              <a:ext cx="3785489" cy="1566164"/>
            </a:xfrm>
            <a:prstGeom prst="rect">
              <a:avLst/>
            </a:prstGeom>
          </p:spPr>
        </p:pic>
      </p:grpSp>
    </p:spTree>
    <p:extLst>
      <p:ext uri="{BB962C8B-B14F-4D97-AF65-F5344CB8AC3E}">
        <p14:creationId xmlns:p14="http://schemas.microsoft.com/office/powerpoint/2010/main" val="410580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8178" y="278921"/>
            <a:ext cx="10197494" cy="1099457"/>
          </a:xfrm>
        </p:spPr>
        <p:txBody>
          <a:bodyPr>
            <a:normAutofit/>
          </a:bodyPr>
          <a:lstStyle/>
          <a:p>
            <a:r>
              <a:rPr lang="en-GB"/>
              <a:t>Outline of activities/ session 1</a:t>
            </a:r>
          </a:p>
        </p:txBody>
      </p:sp>
      <p:graphicFrame>
        <p:nvGraphicFramePr>
          <p:cNvPr id="5" name="Content Placeholder 2">
            <a:extLst>
              <a:ext uri="{FF2B5EF4-FFF2-40B4-BE49-F238E27FC236}">
                <a16:creationId xmlns:a16="http://schemas.microsoft.com/office/drawing/2014/main" id="{A018BB0D-ECEC-4F84-881E-329887AD72FF}"/>
              </a:ext>
            </a:extLst>
          </p:cNvPr>
          <p:cNvGraphicFramePr>
            <a:graphicFrameLocks noGrp="1"/>
          </p:cNvGraphicFramePr>
          <p:nvPr>
            <p:ph idx="1"/>
            <p:extLst>
              <p:ext uri="{D42A27DB-BD31-4B8C-83A1-F6EECF244321}">
                <p14:modId xmlns:p14="http://schemas.microsoft.com/office/powerpoint/2010/main" val="1566706068"/>
              </p:ext>
            </p:extLst>
          </p:nvPr>
        </p:nvGraphicFramePr>
        <p:xfrm>
          <a:off x="524933" y="1414750"/>
          <a:ext cx="11224230" cy="5083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275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4160" y="540327"/>
            <a:ext cx="6106261" cy="1909076"/>
          </a:xfrm>
        </p:spPr>
        <p:txBody>
          <a:bodyPr anchor="ctr">
            <a:normAutofit/>
          </a:bodyPr>
          <a:lstStyle/>
          <a:p>
            <a:r>
              <a:rPr lang="en-GB">
                <a:solidFill>
                  <a:srgbClr val="FFFFFF"/>
                </a:solidFill>
              </a:rPr>
              <a:t>What does good practice education look like? </a:t>
            </a:r>
          </a:p>
        </p:txBody>
      </p:sp>
      <p:sp>
        <p:nvSpPr>
          <p:cNvPr id="11" name="Content Placeholder 8">
            <a:extLst>
              <a:ext uri="{FF2B5EF4-FFF2-40B4-BE49-F238E27FC236}">
                <a16:creationId xmlns:a16="http://schemas.microsoft.com/office/drawing/2014/main" id="{1A141C5B-298E-4EA9-9C64-73F5FBC848F3}"/>
              </a:ext>
            </a:extLst>
          </p:cNvPr>
          <p:cNvSpPr>
            <a:spLocks noGrp="1"/>
          </p:cNvSpPr>
          <p:nvPr>
            <p:ph idx="1"/>
          </p:nvPr>
        </p:nvSpPr>
        <p:spPr>
          <a:xfrm>
            <a:off x="5477616" y="2698784"/>
            <a:ext cx="4512988" cy="3317938"/>
          </a:xfrm>
        </p:spPr>
        <p:txBody>
          <a:bodyPr anchor="t">
            <a:normAutofit/>
          </a:bodyPr>
          <a:lstStyle/>
          <a:p>
            <a:r>
              <a:rPr lang="en-US">
                <a:solidFill>
                  <a:srgbClr val="3B3059"/>
                </a:solidFill>
              </a:rPr>
              <a:t>A discussion of your experiences</a:t>
            </a:r>
          </a:p>
        </p:txBody>
      </p:sp>
      <p:pic>
        <p:nvPicPr>
          <p:cNvPr id="10" name="Content Placeholder 3" descr="Related image"/>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34" y="1500908"/>
            <a:ext cx="3699607" cy="4610101"/>
          </a:xfrm>
          <a:prstGeom prst="rect">
            <a:avLst/>
          </a:prstGeom>
          <a:noFill/>
        </p:spPr>
      </p:pic>
    </p:spTree>
    <p:extLst>
      <p:ext uri="{BB962C8B-B14F-4D97-AF65-F5344CB8AC3E}">
        <p14:creationId xmlns:p14="http://schemas.microsoft.com/office/powerpoint/2010/main" val="2719324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7A08D27D-7802-4696-9457-6C6ACC7FC1C6}"/>
              </a:ext>
            </a:extLst>
          </p:cNvPr>
          <p:cNvPicPr>
            <a:picLocks noGrp="1" noChangeAspect="1"/>
          </p:cNvPicPr>
          <p:nvPr>
            <p:ph idx="1"/>
          </p:nvPr>
        </p:nvPicPr>
        <p:blipFill rotWithShape="1">
          <a:blip r:embed="rId2"/>
          <a:srcRect r="1" b="8098"/>
          <a:stretch/>
        </p:blipFill>
        <p:spPr>
          <a:xfrm>
            <a:off x="568452" y="571500"/>
            <a:ext cx="11055096" cy="5715000"/>
          </a:xfrm>
          <a:prstGeom prst="rect">
            <a:avLst/>
          </a:prstGeom>
        </p:spPr>
      </p:pic>
    </p:spTree>
    <p:extLst>
      <p:ext uri="{BB962C8B-B14F-4D97-AF65-F5344CB8AC3E}">
        <p14:creationId xmlns:p14="http://schemas.microsoft.com/office/powerpoint/2010/main" val="370104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6933" y="609600"/>
            <a:ext cx="10197494" cy="1099457"/>
          </a:xfrm>
        </p:spPr>
        <p:txBody>
          <a:bodyPr>
            <a:normAutofit/>
          </a:bodyPr>
          <a:lstStyle/>
          <a:p>
            <a:r>
              <a:rPr lang="en-GB"/>
              <a:t>Outline of activities/ session 2</a:t>
            </a:r>
          </a:p>
        </p:txBody>
      </p:sp>
      <p:graphicFrame>
        <p:nvGraphicFramePr>
          <p:cNvPr id="8" name="Content Placeholder 2">
            <a:extLst>
              <a:ext uri="{FF2B5EF4-FFF2-40B4-BE49-F238E27FC236}">
                <a16:creationId xmlns:a16="http://schemas.microsoft.com/office/drawing/2014/main" id="{B35B7161-0D54-4259-9048-5AAFA36C38BF}"/>
              </a:ext>
            </a:extLst>
          </p:cNvPr>
          <p:cNvGraphicFramePr>
            <a:graphicFrameLocks noGrp="1"/>
          </p:cNvGraphicFramePr>
          <p:nvPr>
            <p:ph idx="1"/>
            <p:extLst>
              <p:ext uri="{D42A27DB-BD31-4B8C-83A1-F6EECF244321}">
                <p14:modId xmlns:p14="http://schemas.microsoft.com/office/powerpoint/2010/main" val="139454291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5691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0557" y="1368632"/>
            <a:ext cx="4240308" cy="4106882"/>
          </a:xfrm>
        </p:spPr>
        <p:txBody>
          <a:bodyPr anchor="ctr">
            <a:normAutofit/>
          </a:bodyPr>
          <a:lstStyle/>
          <a:p>
            <a:r>
              <a:rPr lang="en-GB" sz="4000">
                <a:solidFill>
                  <a:schemeClr val="tx2">
                    <a:lumMod val="75000"/>
                  </a:schemeClr>
                </a:solidFill>
              </a:rPr>
              <a:t>How do we define competence?</a:t>
            </a:r>
          </a:p>
        </p:txBody>
      </p:sp>
      <p:graphicFrame>
        <p:nvGraphicFramePr>
          <p:cNvPr id="5" name="Content Placeholder 2">
            <a:extLst>
              <a:ext uri="{FF2B5EF4-FFF2-40B4-BE49-F238E27FC236}">
                <a16:creationId xmlns:a16="http://schemas.microsoft.com/office/drawing/2014/main" id="{181A3D40-6F40-4D6A-96B3-C7A79C445DFA}"/>
              </a:ext>
            </a:extLst>
          </p:cNvPr>
          <p:cNvGraphicFramePr>
            <a:graphicFrameLocks noGrp="1"/>
          </p:cNvGraphicFramePr>
          <p:nvPr>
            <p:ph idx="1"/>
            <p:extLst>
              <p:ext uri="{D42A27DB-BD31-4B8C-83A1-F6EECF244321}">
                <p14:modId xmlns:p14="http://schemas.microsoft.com/office/powerpoint/2010/main" val="4288122468"/>
              </p:ext>
            </p:extLst>
          </p:nvPr>
        </p:nvGraphicFramePr>
        <p:xfrm>
          <a:off x="4053912" y="412601"/>
          <a:ext cx="7908388" cy="6172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1164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5074" y="5185792"/>
            <a:ext cx="8288032" cy="1096316"/>
          </a:xfrm>
        </p:spPr>
        <p:txBody>
          <a:bodyPr vert="horz" lIns="91440" tIns="45720" rIns="91440" bIns="45720" rtlCol="0" anchor="b">
            <a:normAutofit/>
          </a:bodyPr>
          <a:lstStyle/>
          <a:p>
            <a:pPr algn="ctr">
              <a:lnSpc>
                <a:spcPct val="90000"/>
              </a:lnSpc>
            </a:pPr>
            <a:r>
              <a:rPr lang="en-US" sz="3400" kern="1200" dirty="0">
                <a:solidFill>
                  <a:schemeClr val="accent1"/>
                </a:solidFill>
                <a:latin typeface="+mj-lt"/>
                <a:ea typeface="+mj-ea"/>
                <a:cs typeface="+mj-cs"/>
              </a:rPr>
              <a:t>Competence – a four stage approach – Burch</a:t>
            </a:r>
          </a:p>
        </p:txBody>
      </p:sp>
      <p:pic>
        <p:nvPicPr>
          <p:cNvPr id="20" name="Picture 20" descr="A picture containing screenshot&#10;&#10;Description generated with high confidence">
            <a:extLst>
              <a:ext uri="{FF2B5EF4-FFF2-40B4-BE49-F238E27FC236}">
                <a16:creationId xmlns:a16="http://schemas.microsoft.com/office/drawing/2014/main" id="{58A0C668-F75E-4B65-8ADE-709DDB319969}"/>
              </a:ext>
            </a:extLst>
          </p:cNvPr>
          <p:cNvPicPr>
            <a:picLocks noGrp="1" noChangeAspect="1"/>
          </p:cNvPicPr>
          <p:nvPr>
            <p:ph idx="1"/>
          </p:nvPr>
        </p:nvPicPr>
        <p:blipFill>
          <a:blip r:embed="rId2"/>
          <a:stretch>
            <a:fillRect/>
          </a:stretch>
        </p:blipFill>
        <p:spPr>
          <a:xfrm>
            <a:off x="1335742" y="367864"/>
            <a:ext cx="9912829" cy="4929279"/>
          </a:xfrm>
          <a:prstGeom prst="rect">
            <a:avLst/>
          </a:prstGeom>
        </p:spPr>
      </p:pic>
      <p:sp>
        <p:nvSpPr>
          <p:cNvPr id="6" name="TextBox 5">
            <a:extLst>
              <a:ext uri="{FF2B5EF4-FFF2-40B4-BE49-F238E27FC236}">
                <a16:creationId xmlns:a16="http://schemas.microsoft.com/office/drawing/2014/main" id="{B93C1BF8-9320-4789-8D8B-0DAEC36B8B00}"/>
              </a:ext>
            </a:extLst>
          </p:cNvPr>
          <p:cNvSpPr txBox="1"/>
          <p:nvPr/>
        </p:nvSpPr>
        <p:spPr>
          <a:xfrm>
            <a:off x="484910" y="5805055"/>
            <a:ext cx="3325091"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3"/>
              </a:rPr>
              <a:t>https://higheredrevolution.com/from-ignorance-to-mastery-how-adults-learn-c1d44316e27b</a:t>
            </a:r>
            <a:r>
              <a:rPr lang="en-US" sz="1400"/>
              <a:t>, accessed 28th Jan 2019</a:t>
            </a:r>
          </a:p>
        </p:txBody>
      </p:sp>
    </p:spTree>
    <p:extLst>
      <p:ext uri="{BB962C8B-B14F-4D97-AF65-F5344CB8AC3E}">
        <p14:creationId xmlns:p14="http://schemas.microsoft.com/office/powerpoint/2010/main" val="1718355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2AA11-6D09-4161-92D1-A4A72CCD35C7}"/>
              </a:ext>
            </a:extLst>
          </p:cNvPr>
          <p:cNvSpPr>
            <a:spLocks noGrp="1"/>
          </p:cNvSpPr>
          <p:nvPr>
            <p:ph type="title"/>
          </p:nvPr>
        </p:nvSpPr>
        <p:spPr>
          <a:xfrm>
            <a:off x="156648" y="595745"/>
            <a:ext cx="2056139" cy="5175624"/>
          </a:xfrm>
        </p:spPr>
        <p:txBody>
          <a:bodyPr anchor="ctr">
            <a:normAutofit/>
          </a:bodyPr>
          <a:lstStyle/>
          <a:p>
            <a:r>
              <a:rPr lang="en-US">
                <a:solidFill>
                  <a:schemeClr val="tx2"/>
                </a:solidFill>
              </a:rPr>
              <a:t>The four stages</a:t>
            </a:r>
          </a:p>
        </p:txBody>
      </p:sp>
      <p:sp>
        <p:nvSpPr>
          <p:cNvPr id="3" name="Content Placeholder 2">
            <a:extLst>
              <a:ext uri="{FF2B5EF4-FFF2-40B4-BE49-F238E27FC236}">
                <a16:creationId xmlns:a16="http://schemas.microsoft.com/office/drawing/2014/main" id="{29151A47-0630-46BA-9B81-4F166C4C0EB3}"/>
              </a:ext>
            </a:extLst>
          </p:cNvPr>
          <p:cNvSpPr>
            <a:spLocks noGrp="1"/>
          </p:cNvSpPr>
          <p:nvPr>
            <p:ph idx="1"/>
          </p:nvPr>
        </p:nvSpPr>
        <p:spPr>
          <a:xfrm>
            <a:off x="2129100" y="595746"/>
            <a:ext cx="9818764" cy="5175624"/>
          </a:xfrm>
        </p:spPr>
        <p:txBody>
          <a:bodyPr vert="horz" lIns="91440" tIns="45720" rIns="91440" bIns="45720" rtlCol="0" anchor="ctr">
            <a:noAutofit/>
          </a:bodyPr>
          <a:lstStyle/>
          <a:p>
            <a:pPr marL="0" indent="0">
              <a:lnSpc>
                <a:spcPct val="114999"/>
              </a:lnSpc>
              <a:buNone/>
            </a:pPr>
            <a:r>
              <a:rPr lang="en-US" dirty="0">
                <a:solidFill>
                  <a:srgbClr val="FFFFFF"/>
                </a:solidFill>
              </a:rPr>
              <a:t>Conscious incompetence, when people are aware of what they don’t know. </a:t>
            </a:r>
            <a:r>
              <a:rPr lang="en-US">
                <a:solidFill>
                  <a:srgbClr val="FFFFFF"/>
                </a:solidFill>
              </a:rPr>
              <a:t>New students to clinical practice can be </a:t>
            </a:r>
            <a:r>
              <a:rPr lang="en-US" dirty="0">
                <a:solidFill>
                  <a:srgbClr val="FFFFFF"/>
                </a:solidFill>
              </a:rPr>
              <a:t>overwhelmed by how much they don’t know or understand, which makes them unproductive. Although they sometimes appear uninterested, the students may, in reality, be frustrated by how much they don’t know, as well as the fact that they </a:t>
            </a:r>
            <a:r>
              <a:rPr lang="en-US" b="1" i="1" dirty="0">
                <a:solidFill>
                  <a:srgbClr val="FFFFFF"/>
                </a:solidFill>
              </a:rPr>
              <a:t>may</a:t>
            </a:r>
            <a:r>
              <a:rPr lang="en-US" dirty="0">
                <a:solidFill>
                  <a:srgbClr val="FFFFFF"/>
                </a:solidFill>
              </a:rPr>
              <a:t> not be being effectively trained and have no idea how to reach out for help.</a:t>
            </a:r>
            <a:endParaRPr lang="en-US" sz="2400" dirty="0"/>
          </a:p>
          <a:p>
            <a:pPr marL="0" indent="0">
              <a:lnSpc>
                <a:spcPct val="114999"/>
              </a:lnSpc>
              <a:buNone/>
            </a:pPr>
            <a:r>
              <a:rPr lang="en-US" dirty="0">
                <a:solidFill>
                  <a:srgbClr val="FFFFFF"/>
                </a:solidFill>
              </a:rPr>
              <a:t>Unconscious incompetence, when people assume that they know something but, in fact, they do not. Ironically, this type of incompetence can set in just as students begin to learn about the role, and the duties and expectations, and how to undertake their </a:t>
            </a:r>
            <a:r>
              <a:rPr lang="en-US">
                <a:solidFill>
                  <a:srgbClr val="FFFFFF"/>
                </a:solidFill>
              </a:rPr>
              <a:t>role. </a:t>
            </a:r>
          </a:p>
          <a:p>
            <a:pPr marL="0" indent="0">
              <a:lnSpc>
                <a:spcPct val="114999"/>
              </a:lnSpc>
              <a:buNone/>
            </a:pPr>
            <a:r>
              <a:rPr lang="en-US" dirty="0">
                <a:solidFill>
                  <a:srgbClr val="FFFFFF"/>
                </a:solidFill>
              </a:rPr>
              <a:t>Training that consists of cramming as much information as possible is not only ineffective in promoting knowledge retention, but it can also trigger a bigger danger: </a:t>
            </a:r>
            <a:r>
              <a:rPr lang="en-US">
                <a:solidFill>
                  <a:srgbClr val="FFFFFF"/>
                </a:solidFill>
              </a:rPr>
              <a:t>Having completed the training, students (and experienced employees, as </a:t>
            </a:r>
            <a:r>
              <a:rPr lang="en-US" dirty="0">
                <a:solidFill>
                  <a:srgbClr val="FFFFFF"/>
                </a:solidFill>
              </a:rPr>
              <a:t>well) may incorrectly believe they truly know the information. Instead, they are unconsciously incompetent, which can lead to serious errors, dissatisfied patients, colleagues,  and even safety issues.</a:t>
            </a:r>
            <a:endParaRPr lang="en-US" dirty="0"/>
          </a:p>
        </p:txBody>
      </p:sp>
      <p:sp>
        <p:nvSpPr>
          <p:cNvPr id="4" name="TextBox 3">
            <a:extLst>
              <a:ext uri="{FF2B5EF4-FFF2-40B4-BE49-F238E27FC236}">
                <a16:creationId xmlns:a16="http://schemas.microsoft.com/office/drawing/2014/main" id="{3CE61E87-CDDE-4C77-8090-5DDD7D85EF68}"/>
              </a:ext>
            </a:extLst>
          </p:cNvPr>
          <p:cNvSpPr txBox="1"/>
          <p:nvPr/>
        </p:nvSpPr>
        <p:spPr>
          <a:xfrm>
            <a:off x="69272" y="5943600"/>
            <a:ext cx="3851564"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2"/>
              </a:rPr>
              <a:t>https://higheredrevolution.com/from-ignorance-to-mastery-how-adults-learn-c1d44316e27b</a:t>
            </a:r>
            <a:r>
              <a:rPr lang="en-US" sz="1400"/>
              <a:t>, accessed 28th Jan 2019</a:t>
            </a:r>
          </a:p>
        </p:txBody>
      </p:sp>
    </p:spTree>
    <p:extLst>
      <p:ext uri="{BB962C8B-B14F-4D97-AF65-F5344CB8AC3E}">
        <p14:creationId xmlns:p14="http://schemas.microsoft.com/office/powerpoint/2010/main" val="568071666"/>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E703-142C-471C-905A-64C05C8FAB6D}"/>
              </a:ext>
            </a:extLst>
          </p:cNvPr>
          <p:cNvSpPr>
            <a:spLocks noGrp="1"/>
          </p:cNvSpPr>
          <p:nvPr>
            <p:ph type="title"/>
          </p:nvPr>
        </p:nvSpPr>
        <p:spPr>
          <a:xfrm>
            <a:off x="137007" y="609600"/>
            <a:ext cx="2471775" cy="5175624"/>
          </a:xfrm>
        </p:spPr>
        <p:txBody>
          <a:bodyPr anchor="ctr">
            <a:normAutofit/>
          </a:bodyPr>
          <a:lstStyle/>
          <a:p>
            <a:r>
              <a:rPr lang="en-US" dirty="0">
                <a:solidFill>
                  <a:schemeClr val="tx2"/>
                </a:solidFill>
              </a:rPr>
              <a:t>The four stages </a:t>
            </a:r>
            <a:r>
              <a:rPr lang="en-US" err="1">
                <a:solidFill>
                  <a:schemeClr val="tx2"/>
                </a:solidFill>
              </a:rPr>
              <a:t>cntd</a:t>
            </a:r>
          </a:p>
        </p:txBody>
      </p:sp>
      <p:sp>
        <p:nvSpPr>
          <p:cNvPr id="3" name="Content Placeholder 2">
            <a:extLst>
              <a:ext uri="{FF2B5EF4-FFF2-40B4-BE49-F238E27FC236}">
                <a16:creationId xmlns:a16="http://schemas.microsoft.com/office/drawing/2014/main" id="{73321863-42B2-4170-A69A-BDD091669617}"/>
              </a:ext>
            </a:extLst>
          </p:cNvPr>
          <p:cNvSpPr>
            <a:spLocks noGrp="1"/>
          </p:cNvSpPr>
          <p:nvPr>
            <p:ph idx="1"/>
          </p:nvPr>
        </p:nvSpPr>
        <p:spPr>
          <a:xfrm>
            <a:off x="2317064" y="609601"/>
            <a:ext cx="9310316" cy="5175624"/>
          </a:xfrm>
        </p:spPr>
        <p:txBody>
          <a:bodyPr vert="horz" lIns="91440" tIns="45720" rIns="91440" bIns="45720" rtlCol="0" anchor="ctr">
            <a:noAutofit/>
          </a:bodyPr>
          <a:lstStyle/>
          <a:p>
            <a:pPr marL="0" indent="0">
              <a:lnSpc>
                <a:spcPct val="114999"/>
              </a:lnSpc>
              <a:buNone/>
            </a:pPr>
            <a:r>
              <a:rPr lang="en-US" dirty="0">
                <a:solidFill>
                  <a:srgbClr val="FFFFFF"/>
                </a:solidFill>
              </a:rPr>
              <a:t>Conscious Competence, a person has acquired the skill </a:t>
            </a:r>
            <a:r>
              <a:rPr lang="en-US" dirty="0" smtClean="0">
                <a:solidFill>
                  <a:srgbClr val="FFFFFF"/>
                </a:solidFill>
              </a:rPr>
              <a:t>they set </a:t>
            </a:r>
            <a:r>
              <a:rPr lang="en-US" dirty="0">
                <a:solidFill>
                  <a:srgbClr val="FFFFFF"/>
                </a:solidFill>
              </a:rPr>
              <a:t>out to learn and can demonstrate it regularly. </a:t>
            </a:r>
            <a:r>
              <a:rPr lang="en-US" dirty="0" smtClean="0">
                <a:solidFill>
                  <a:srgbClr val="FFFFFF"/>
                </a:solidFill>
              </a:rPr>
              <a:t>Their confidence </a:t>
            </a:r>
            <a:r>
              <a:rPr lang="en-US" dirty="0">
                <a:solidFill>
                  <a:srgbClr val="FFFFFF"/>
                </a:solidFill>
              </a:rPr>
              <a:t>is improving, but it still </a:t>
            </a:r>
            <a:r>
              <a:rPr lang="en-US" b="1" dirty="0">
                <a:solidFill>
                  <a:srgbClr val="FFFFFF"/>
                </a:solidFill>
              </a:rPr>
              <a:t>takes concentration </a:t>
            </a:r>
            <a:r>
              <a:rPr lang="en-US" dirty="0">
                <a:solidFill>
                  <a:srgbClr val="FFFFFF"/>
                </a:solidFill>
              </a:rPr>
              <a:t>and intention to perform. In this stage, complacency is the enemy. Practice must continue as mistakes will still be made. In fact, trial and error is necessary to keep learning the skill.</a:t>
            </a:r>
            <a:endParaRPr lang="en-US" dirty="0"/>
          </a:p>
          <a:p>
            <a:pPr marL="0" indent="0">
              <a:lnSpc>
                <a:spcPct val="114999"/>
              </a:lnSpc>
              <a:buNone/>
            </a:pPr>
            <a:r>
              <a:rPr lang="en-US" dirty="0">
                <a:solidFill>
                  <a:srgbClr val="FFFFFF"/>
                </a:solidFill>
              </a:rPr>
              <a:t>Finally, those who have passed through all previous stages reach the fourth and final phase, “Unconscious Competence.” In this stage, application of the </a:t>
            </a:r>
            <a:r>
              <a:rPr lang="en-US" b="1" dirty="0">
                <a:solidFill>
                  <a:srgbClr val="FFFFFF"/>
                </a:solidFill>
              </a:rPr>
              <a:t>skill is automatic</a:t>
            </a:r>
            <a:r>
              <a:rPr lang="en-US" dirty="0">
                <a:solidFill>
                  <a:srgbClr val="FFFFFF"/>
                </a:solidFill>
              </a:rPr>
              <a:t>, understanding is high, and the skill is now a strength. Those attaining this level of ability must continually seek feedback and guard against regression. Without practice, there is always a risk of falling back to previous stages. Sharing what </a:t>
            </a:r>
            <a:r>
              <a:rPr lang="en-US" dirty="0" smtClean="0">
                <a:solidFill>
                  <a:srgbClr val="FFFFFF"/>
                </a:solidFill>
              </a:rPr>
              <a:t>has been </a:t>
            </a:r>
            <a:r>
              <a:rPr lang="en-US" dirty="0">
                <a:solidFill>
                  <a:srgbClr val="FFFFFF"/>
                </a:solidFill>
              </a:rPr>
              <a:t>learned with your peers and becoming a mentor is a way to stay sharp and </a:t>
            </a:r>
            <a:r>
              <a:rPr lang="en-US" dirty="0" err="1">
                <a:solidFill>
                  <a:srgbClr val="FFFFFF"/>
                </a:solidFill>
              </a:rPr>
              <a:t>focussed</a:t>
            </a:r>
            <a:r>
              <a:rPr lang="en-US" dirty="0">
                <a:solidFill>
                  <a:srgbClr val="FFFFFF"/>
                </a:solidFill>
              </a:rPr>
              <a:t>.</a:t>
            </a:r>
          </a:p>
          <a:p>
            <a:pPr>
              <a:buAutoNum type="arabicPeriod"/>
            </a:pPr>
            <a:endParaRPr lang="en-US" sz="1700" dirty="0">
              <a:solidFill>
                <a:srgbClr val="FFFFFF"/>
              </a:solidFill>
            </a:endParaRPr>
          </a:p>
        </p:txBody>
      </p:sp>
      <p:sp>
        <p:nvSpPr>
          <p:cNvPr id="4" name="TextBox 3">
            <a:extLst>
              <a:ext uri="{FF2B5EF4-FFF2-40B4-BE49-F238E27FC236}">
                <a16:creationId xmlns:a16="http://schemas.microsoft.com/office/drawing/2014/main" id="{BC41581C-3F67-4A11-B191-86268B90D09D}"/>
              </a:ext>
            </a:extLst>
          </p:cNvPr>
          <p:cNvSpPr txBox="1"/>
          <p:nvPr/>
        </p:nvSpPr>
        <p:spPr>
          <a:xfrm>
            <a:off x="3906982" y="5846618"/>
            <a:ext cx="3851564" cy="73866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2"/>
              </a:rPr>
              <a:t>https://higheredrevolution.com/from-ignorance-to-mastery-how-adults-learn-c1d44316e27b</a:t>
            </a:r>
            <a:r>
              <a:rPr lang="en-US" sz="1400"/>
              <a:t>, accessed 28th Jan 2019</a:t>
            </a:r>
          </a:p>
        </p:txBody>
      </p:sp>
      <p:sp>
        <p:nvSpPr>
          <p:cNvPr id="23" name="TextBox 22">
            <a:extLst>
              <a:ext uri="{FF2B5EF4-FFF2-40B4-BE49-F238E27FC236}">
                <a16:creationId xmlns:a16="http://schemas.microsoft.com/office/drawing/2014/main" id="{456460B3-3293-4580-AE57-D9FFF79C03E2}"/>
              </a:ext>
            </a:extLst>
          </p:cNvPr>
          <p:cNvSpPr txBox="1"/>
          <p:nvPr/>
        </p:nvSpPr>
        <p:spPr>
          <a:xfrm>
            <a:off x="83128" y="5846619"/>
            <a:ext cx="3893128" cy="95410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hlinkClick r:id="rId3"/>
              </a:rPr>
              <a:t>https://trainingindustry.com/articles/e-learning/closing-the-competence-gap-preparing-young-professionals-for-the-workforce/</a:t>
            </a:r>
            <a:r>
              <a:rPr lang="en-US" sz="1400"/>
              <a:t>, accessed 28th Jan 2019</a:t>
            </a:r>
          </a:p>
        </p:txBody>
      </p:sp>
    </p:spTree>
    <p:extLst>
      <p:ext uri="{BB962C8B-B14F-4D97-AF65-F5344CB8AC3E}">
        <p14:creationId xmlns:p14="http://schemas.microsoft.com/office/powerpoint/2010/main" val="544211732"/>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E703-142C-471C-905A-64C05C8FAB6D}"/>
              </a:ext>
            </a:extLst>
          </p:cNvPr>
          <p:cNvSpPr>
            <a:spLocks noGrp="1"/>
          </p:cNvSpPr>
          <p:nvPr>
            <p:ph type="title"/>
          </p:nvPr>
        </p:nvSpPr>
        <p:spPr>
          <a:xfrm>
            <a:off x="164716" y="609600"/>
            <a:ext cx="3173913" cy="5175624"/>
          </a:xfrm>
        </p:spPr>
        <p:txBody>
          <a:bodyPr anchor="ctr">
            <a:normAutofit/>
          </a:bodyPr>
          <a:lstStyle/>
          <a:p>
            <a:r>
              <a:rPr lang="en-US" dirty="0">
                <a:solidFill>
                  <a:schemeClr val="tx2"/>
                </a:solidFill>
              </a:rPr>
              <a:t>Assessment of competence or learning</a:t>
            </a:r>
          </a:p>
        </p:txBody>
      </p:sp>
      <p:sp>
        <p:nvSpPr>
          <p:cNvPr id="3" name="Content Placeholder 2">
            <a:extLst>
              <a:ext uri="{FF2B5EF4-FFF2-40B4-BE49-F238E27FC236}">
                <a16:creationId xmlns:a16="http://schemas.microsoft.com/office/drawing/2014/main" id="{73321863-42B2-4170-A69A-BDD091669617}"/>
              </a:ext>
            </a:extLst>
          </p:cNvPr>
          <p:cNvSpPr>
            <a:spLocks noGrp="1"/>
          </p:cNvSpPr>
          <p:nvPr>
            <p:ph idx="1"/>
          </p:nvPr>
        </p:nvSpPr>
        <p:spPr>
          <a:xfrm>
            <a:off x="3110433" y="860289"/>
            <a:ext cx="8617588" cy="5175624"/>
          </a:xfrm>
        </p:spPr>
        <p:txBody>
          <a:bodyPr vert="horz" lIns="91440" tIns="45720" rIns="91440" bIns="45720" rtlCol="0" anchor="ctr">
            <a:noAutofit/>
          </a:bodyPr>
          <a:lstStyle/>
          <a:p>
            <a:pPr>
              <a:lnSpc>
                <a:spcPct val="125000"/>
              </a:lnSpc>
            </a:pPr>
            <a:r>
              <a:rPr lang="en-US" sz="1400">
                <a:solidFill>
                  <a:srgbClr val="FFFFFF"/>
                </a:solidFill>
              </a:rPr>
              <a:t>These three domains of assessment are defined as follows:</a:t>
            </a:r>
            <a:endParaRPr lang="en-US" sz="1400"/>
          </a:p>
          <a:p>
            <a:pPr>
              <a:lnSpc>
                <a:spcPct val="125000"/>
              </a:lnSpc>
            </a:pPr>
            <a:r>
              <a:rPr lang="en-US" sz="1400" b="1">
                <a:solidFill>
                  <a:srgbClr val="FFFFFF"/>
                </a:solidFill>
              </a:rPr>
              <a:t>Diagnostic assessment</a:t>
            </a:r>
            <a:r>
              <a:rPr lang="en-US" sz="1400">
                <a:solidFill>
                  <a:srgbClr val="FFFFFF"/>
                </a:solidFill>
              </a:rPr>
              <a:t> – This is completed when a student begins a specific stage of learning (or placement period) and can initially involve a student self-assessment and a SLOT analysis to assess the strengths, limitations, opportunities and threats relating to the student’s current knowledge, skills and attitudes. It can also include initial observations of the student delivering nursing or health care, discussions on areas of practice, and preliminary questioning, in order to give a baseline on which to build and develop action plans and learning strategies.</a:t>
            </a:r>
            <a:endParaRPr lang="en-US" sz="1400"/>
          </a:p>
          <a:p>
            <a:pPr>
              <a:lnSpc>
                <a:spcPct val="125000"/>
              </a:lnSpc>
            </a:pPr>
            <a:r>
              <a:rPr lang="en-US" sz="1400" b="1">
                <a:solidFill>
                  <a:srgbClr val="FFFFFF"/>
                </a:solidFill>
              </a:rPr>
              <a:t>Formative assessment</a:t>
            </a:r>
            <a:r>
              <a:rPr lang="en-US" sz="1400">
                <a:solidFill>
                  <a:srgbClr val="FFFFFF"/>
                </a:solidFill>
              </a:rPr>
              <a:t> – This relates to continuous assessment and incorporates regular feedback sessions that are planned throughout the specified time allocated in the learning environment. It gives an opportunity to identify areas of strength and areas that need to be improved, with subsequent action plans developed. It is a method that can be used to monitor progress and provide immediate and ongoing feedback within daily learning experiences. This can also include continuous portfolios of evidence that indicate reflections on learning experiences.</a:t>
            </a:r>
            <a:endParaRPr lang="en-US" sz="1400"/>
          </a:p>
          <a:p>
            <a:pPr>
              <a:lnSpc>
                <a:spcPct val="125000"/>
              </a:lnSpc>
            </a:pPr>
            <a:r>
              <a:rPr lang="en-US" sz="1400" b="1">
                <a:solidFill>
                  <a:srgbClr val="FFFFFF"/>
                </a:solidFill>
              </a:rPr>
              <a:t>Summative assessment</a:t>
            </a:r>
            <a:r>
              <a:rPr lang="en-US" sz="1400">
                <a:solidFill>
                  <a:srgbClr val="FFFFFF"/>
                </a:solidFill>
              </a:rPr>
              <a:t> – This is usually a more formal process that is designed to assess specific learning outcomes or criteria at a given point in the student’s learning, usually at the end of a period of study (or placement period). This may be an assignment, examination, objective-structured clinical examination, question and answer discussion, observation, portfolio of evidence, or performance indicators including skills and competencies.</a:t>
            </a:r>
            <a:endParaRPr lang="en-US" sz="1400"/>
          </a:p>
          <a:p>
            <a:pPr>
              <a:buAutoNum type="arabicPeriod"/>
            </a:pPr>
            <a:endParaRPr lang="en-US" sz="1700">
              <a:solidFill>
                <a:srgbClr val="FFFFFF"/>
              </a:solidFill>
            </a:endParaRPr>
          </a:p>
        </p:txBody>
      </p:sp>
      <p:sp>
        <p:nvSpPr>
          <p:cNvPr id="4" name="TextBox 3">
            <a:extLst>
              <a:ext uri="{FF2B5EF4-FFF2-40B4-BE49-F238E27FC236}">
                <a16:creationId xmlns:a16="http://schemas.microsoft.com/office/drawing/2014/main" id="{17A4F248-5CE4-4A16-80AC-B3382F3C5D48}"/>
              </a:ext>
            </a:extLst>
          </p:cNvPr>
          <p:cNvSpPr txBox="1"/>
          <p:nvPr/>
        </p:nvSpPr>
        <p:spPr>
          <a:xfrm>
            <a:off x="171034" y="5999709"/>
            <a:ext cx="3373023"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hlinkClick r:id="rId2"/>
              </a:rPr>
              <a:t>https://www.open.edu/openlearn/ocw/mod/oucontent/view.php?id=20113&amp;section=2</a:t>
            </a:r>
            <a:r>
              <a:rPr lang="en-US" sz="1200"/>
              <a:t>, accessed 28th Jan 2019 slides 34-46</a:t>
            </a:r>
          </a:p>
        </p:txBody>
      </p:sp>
    </p:spTree>
    <p:extLst>
      <p:ext uri="{BB962C8B-B14F-4D97-AF65-F5344CB8AC3E}">
        <p14:creationId xmlns:p14="http://schemas.microsoft.com/office/powerpoint/2010/main" val="2973670716"/>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45B2-C03C-4137-B745-E09DB89E9BC5}"/>
              </a:ext>
            </a:extLst>
          </p:cNvPr>
          <p:cNvSpPr>
            <a:spLocks noGrp="1"/>
          </p:cNvSpPr>
          <p:nvPr>
            <p:ph type="title"/>
          </p:nvPr>
        </p:nvSpPr>
        <p:spPr>
          <a:xfrm>
            <a:off x="677334" y="4765972"/>
            <a:ext cx="8596668" cy="1320800"/>
          </a:xfrm>
        </p:spPr>
        <p:txBody>
          <a:bodyPr anchor="ctr">
            <a:normAutofit/>
          </a:bodyPr>
          <a:lstStyle/>
          <a:p>
            <a:r>
              <a:rPr lang="en-US" sz="4400">
                <a:solidFill>
                  <a:schemeClr val="bg1"/>
                </a:solidFill>
              </a:rPr>
              <a:t>Assessment</a:t>
            </a:r>
          </a:p>
        </p:txBody>
      </p:sp>
      <p:graphicFrame>
        <p:nvGraphicFramePr>
          <p:cNvPr id="5" name="Content Placeholder 2">
            <a:extLst>
              <a:ext uri="{FF2B5EF4-FFF2-40B4-BE49-F238E27FC236}">
                <a16:creationId xmlns:a16="http://schemas.microsoft.com/office/drawing/2014/main" id="{1EE2DDB5-6392-4613-9EF5-FB3ABCC00325}"/>
              </a:ext>
            </a:extLst>
          </p:cNvPr>
          <p:cNvGraphicFramePr>
            <a:graphicFrameLocks noGrp="1"/>
          </p:cNvGraphicFramePr>
          <p:nvPr>
            <p:ph idx="1"/>
            <p:extLst>
              <p:ext uri="{D42A27DB-BD31-4B8C-83A1-F6EECF244321}">
                <p14:modId xmlns:p14="http://schemas.microsoft.com/office/powerpoint/2010/main" val="2992450262"/>
              </p:ext>
            </p:extLst>
          </p:nvPr>
        </p:nvGraphicFramePr>
        <p:xfrm>
          <a:off x="202742" y="1265747"/>
          <a:ext cx="11858629" cy="5251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B7D0EA4D-7759-4F83-8171-EAB5079E52B6}"/>
              </a:ext>
            </a:extLst>
          </p:cNvPr>
          <p:cNvSpPr txBox="1"/>
          <p:nvPr/>
        </p:nvSpPr>
        <p:spPr>
          <a:xfrm>
            <a:off x="1863853" y="661457"/>
            <a:ext cx="7056407"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solidFill>
                  <a:schemeClr val="bg2"/>
                </a:solidFill>
              </a:rPr>
              <a:t>Assessment</a:t>
            </a:r>
          </a:p>
        </p:txBody>
      </p:sp>
    </p:spTree>
    <p:extLst>
      <p:ext uri="{BB962C8B-B14F-4D97-AF65-F5344CB8AC3E}">
        <p14:creationId xmlns:p14="http://schemas.microsoft.com/office/powerpoint/2010/main" val="3206943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4FF7-D02A-40B3-A237-986454EEB32E}"/>
              </a:ext>
            </a:extLst>
          </p:cNvPr>
          <p:cNvSpPr>
            <a:spLocks noGrp="1"/>
          </p:cNvSpPr>
          <p:nvPr>
            <p:ph type="title"/>
          </p:nvPr>
        </p:nvSpPr>
        <p:spPr>
          <a:xfrm>
            <a:off x="1243801" y="523336"/>
            <a:ext cx="10197494" cy="1099457"/>
          </a:xfrm>
        </p:spPr>
        <p:txBody>
          <a:bodyPr>
            <a:normAutofit/>
          </a:bodyPr>
          <a:lstStyle/>
          <a:p>
            <a:r>
              <a:rPr lang="en-US"/>
              <a:t>Assessment - Methods of assessment</a:t>
            </a:r>
          </a:p>
        </p:txBody>
      </p:sp>
      <p:graphicFrame>
        <p:nvGraphicFramePr>
          <p:cNvPr id="5" name="Content Placeholder 4">
            <a:extLst>
              <a:ext uri="{FF2B5EF4-FFF2-40B4-BE49-F238E27FC236}">
                <a16:creationId xmlns:a16="http://schemas.microsoft.com/office/drawing/2014/main" id="{160AAD76-EF7A-40C1-A62D-DFD389DBABD9}"/>
              </a:ext>
            </a:extLst>
          </p:cNvPr>
          <p:cNvGraphicFramePr>
            <a:graphicFrameLocks noGrp="1"/>
          </p:cNvGraphicFramePr>
          <p:nvPr>
            <p:ph idx="1"/>
            <p:extLst>
              <p:ext uri="{D42A27DB-BD31-4B8C-83A1-F6EECF244321}">
                <p14:modId xmlns:p14="http://schemas.microsoft.com/office/powerpoint/2010/main" val="665669634"/>
              </p:ext>
            </p:extLst>
          </p:nvPr>
        </p:nvGraphicFramePr>
        <p:xfrm>
          <a:off x="493485" y="1495245"/>
          <a:ext cx="11248571" cy="4955186"/>
        </p:xfrm>
        <a:graphic>
          <a:graphicData uri="http://schemas.openxmlformats.org/drawingml/2006/table">
            <a:tbl>
              <a:tblPr firstRow="1" bandRow="1">
                <a:tableStyleId>{5C22544A-7EE6-4342-B048-85BDC9FD1C3A}</a:tableStyleId>
              </a:tblPr>
              <a:tblGrid>
                <a:gridCol w="4681519">
                  <a:extLst>
                    <a:ext uri="{9D8B030D-6E8A-4147-A177-3AD203B41FA5}">
                      <a16:colId xmlns:a16="http://schemas.microsoft.com/office/drawing/2014/main" val="546772346"/>
                    </a:ext>
                  </a:extLst>
                </a:gridCol>
                <a:gridCol w="6567052">
                  <a:extLst>
                    <a:ext uri="{9D8B030D-6E8A-4147-A177-3AD203B41FA5}">
                      <a16:colId xmlns:a16="http://schemas.microsoft.com/office/drawing/2014/main" val="3575803209"/>
                    </a:ext>
                  </a:extLst>
                </a:gridCol>
              </a:tblGrid>
              <a:tr h="1054737">
                <a:tc>
                  <a:txBody>
                    <a:bodyPr/>
                    <a:lstStyle/>
                    <a:p>
                      <a:pPr algn="l" fontAlgn="t"/>
                      <a:r>
                        <a:rPr lang="en-US" sz="1300" dirty="0">
                          <a:effectLst/>
                        </a:rPr>
                        <a:t>Direct observation</a:t>
                      </a:r>
                    </a:p>
                  </a:txBody>
                  <a:tcPr marL="67186" marR="80623" marT="53748" marB="53748"/>
                </a:tc>
                <a:tc>
                  <a:txBody>
                    <a:bodyPr/>
                    <a:lstStyle/>
                    <a:p>
                      <a:pPr fontAlgn="t"/>
                      <a:r>
                        <a:rPr lang="en-US" sz="1000" dirty="0">
                          <a:effectLst/>
                        </a:rPr>
                        <a:t>Does the student need more practice and guidance? Additional role modelling may be required.</a:t>
                      </a:r>
                    </a:p>
                    <a:p>
                      <a:pPr fontAlgn="t"/>
                      <a:r>
                        <a:rPr lang="en-US" sz="1000" dirty="0">
                          <a:effectLst/>
                        </a:rPr>
                        <a:t>Does the student appear nervous when being directly observed? Reflect on the impact of your presence and observation technique to ensure these are performed in a supportive way. Clarify when you may need to intervene (i.e. client safety).</a:t>
                      </a:r>
                    </a:p>
                  </a:txBody>
                  <a:tcPr marL="67186" marR="80623" marT="53748" marB="53748"/>
                </a:tc>
                <a:extLst>
                  <a:ext uri="{0D108BD9-81ED-4DB2-BD59-A6C34878D82A}">
                    <a16:rowId xmlns:a16="http://schemas.microsoft.com/office/drawing/2014/main" val="3480006688"/>
                  </a:ext>
                </a:extLst>
              </a:tr>
              <a:tr h="505395">
                <a:tc>
                  <a:txBody>
                    <a:bodyPr/>
                    <a:lstStyle/>
                    <a:p>
                      <a:pPr algn="l" fontAlgn="t"/>
                      <a:r>
                        <a:rPr lang="en-US" sz="1200" dirty="0">
                          <a:effectLst/>
                        </a:rPr>
                        <a:t>Questioning of related evidence-based practice</a:t>
                      </a:r>
                    </a:p>
                  </a:txBody>
                  <a:tcPr marL="67186" marR="80623" marT="53748" marB="53748"/>
                </a:tc>
                <a:tc>
                  <a:txBody>
                    <a:bodyPr/>
                    <a:lstStyle/>
                    <a:p>
                      <a:pPr fontAlgn="t"/>
                      <a:r>
                        <a:rPr lang="en-US" sz="1200" dirty="0">
                          <a:effectLst/>
                        </a:rPr>
                        <a:t>Does the student understand the underpinning theory relating to the skill or competence performed?</a:t>
                      </a:r>
                    </a:p>
                  </a:txBody>
                  <a:tcPr marL="67186" marR="80623" marT="53748" marB="53748"/>
                </a:tc>
                <a:extLst>
                  <a:ext uri="{0D108BD9-81ED-4DB2-BD59-A6C34878D82A}">
                    <a16:rowId xmlns:a16="http://schemas.microsoft.com/office/drawing/2014/main" val="3733224415"/>
                  </a:ext>
                </a:extLst>
              </a:tr>
              <a:tr h="681184">
                <a:tc>
                  <a:txBody>
                    <a:bodyPr/>
                    <a:lstStyle/>
                    <a:p>
                      <a:pPr algn="l" fontAlgn="t"/>
                      <a:r>
                        <a:rPr lang="en-US" sz="1200" dirty="0">
                          <a:effectLst/>
                        </a:rPr>
                        <a:t>Working alongside the student during an episode of care or placement period</a:t>
                      </a:r>
                    </a:p>
                  </a:txBody>
                  <a:tcPr marL="67186" marR="80623" marT="53748" marB="53748"/>
                </a:tc>
                <a:tc>
                  <a:txBody>
                    <a:bodyPr/>
                    <a:lstStyle/>
                    <a:p>
                      <a:pPr fontAlgn="t"/>
                      <a:r>
                        <a:rPr lang="en-US" sz="1200" dirty="0">
                          <a:effectLst/>
                        </a:rPr>
                        <a:t>Holistic assessment over a longer period can give context to a required competence. Examples of care settings could include an acute care or community setting</a:t>
                      </a:r>
                      <a:r>
                        <a:rPr lang="en-US" sz="1200" dirty="0"/>
                        <a:t>.</a:t>
                      </a:r>
                      <a:r>
                        <a:rPr lang="en-US" sz="1200" dirty="0">
                          <a:effectLst/>
                        </a:rPr>
                        <a:t> Values and attitudes can be monitored.</a:t>
                      </a:r>
                    </a:p>
                  </a:txBody>
                  <a:tcPr marL="67186" marR="80623" marT="53748" marB="53748"/>
                </a:tc>
                <a:extLst>
                  <a:ext uri="{0D108BD9-81ED-4DB2-BD59-A6C34878D82A}">
                    <a16:rowId xmlns:a16="http://schemas.microsoft.com/office/drawing/2014/main" val="333107923"/>
                  </a:ext>
                </a:extLst>
              </a:tr>
              <a:tr h="505395">
                <a:tc>
                  <a:txBody>
                    <a:bodyPr/>
                    <a:lstStyle/>
                    <a:p>
                      <a:pPr algn="l" fontAlgn="t"/>
                      <a:r>
                        <a:rPr lang="en-US" sz="1200" dirty="0">
                          <a:effectLst/>
                        </a:rPr>
                        <a:t>Feedback from colleagues, other mentors, service users</a:t>
                      </a:r>
                    </a:p>
                  </a:txBody>
                  <a:tcPr marL="67186" marR="80623" marT="53748" marB="53748"/>
                </a:tc>
                <a:tc>
                  <a:txBody>
                    <a:bodyPr/>
                    <a:lstStyle/>
                    <a:p>
                      <a:pPr fontAlgn="t"/>
                      <a:r>
                        <a:rPr lang="en-US" sz="1200" dirty="0">
                          <a:effectLst/>
                        </a:rPr>
                        <a:t>Adds to the reliability of decision making and identifies if overall standards of practice have been achieved.</a:t>
                      </a:r>
                    </a:p>
                  </a:txBody>
                  <a:tcPr marL="67186" marR="80623" marT="53748" marB="53748"/>
                </a:tc>
                <a:extLst>
                  <a:ext uri="{0D108BD9-81ED-4DB2-BD59-A6C34878D82A}">
                    <a16:rowId xmlns:a16="http://schemas.microsoft.com/office/drawing/2014/main" val="1882403832"/>
                  </a:ext>
                </a:extLst>
              </a:tr>
              <a:tr h="505395">
                <a:tc>
                  <a:txBody>
                    <a:bodyPr/>
                    <a:lstStyle/>
                    <a:p>
                      <a:pPr algn="l" fontAlgn="t"/>
                      <a:r>
                        <a:rPr lang="en-US" sz="1200" dirty="0">
                          <a:effectLst/>
                        </a:rPr>
                        <a:t>Oral presentation</a:t>
                      </a:r>
                    </a:p>
                  </a:txBody>
                  <a:tcPr marL="67186" marR="80623" marT="53748" marB="53748"/>
                </a:tc>
                <a:tc>
                  <a:txBody>
                    <a:bodyPr/>
                    <a:lstStyle/>
                    <a:p>
                      <a:pPr fontAlgn="t"/>
                      <a:r>
                        <a:rPr lang="en-US" sz="1200" dirty="0">
                          <a:effectLst/>
                        </a:rPr>
                        <a:t>Must be conducted in a supportive environment. Allows the student time to research and prepare. Can lead to shared learning and new insights.</a:t>
                      </a:r>
                    </a:p>
                  </a:txBody>
                  <a:tcPr marL="67186" marR="80623" marT="53748" marB="53748"/>
                </a:tc>
                <a:extLst>
                  <a:ext uri="{0D108BD9-81ED-4DB2-BD59-A6C34878D82A}">
                    <a16:rowId xmlns:a16="http://schemas.microsoft.com/office/drawing/2014/main" val="261756432"/>
                  </a:ext>
                </a:extLst>
              </a:tr>
              <a:tr h="681184">
                <a:tc>
                  <a:txBody>
                    <a:bodyPr/>
                    <a:lstStyle/>
                    <a:p>
                      <a:pPr algn="l" fontAlgn="t"/>
                      <a:r>
                        <a:rPr lang="en-US" sz="1200" dirty="0">
                          <a:effectLst/>
                        </a:rPr>
                        <a:t>Reflective discussion/writing</a:t>
                      </a:r>
                    </a:p>
                  </a:txBody>
                  <a:tcPr marL="67186" marR="80623" marT="53748" marB="53748"/>
                </a:tc>
                <a:tc>
                  <a:txBody>
                    <a:bodyPr/>
                    <a:lstStyle/>
                    <a:p>
                      <a:pPr fontAlgn="t"/>
                      <a:r>
                        <a:rPr lang="en-US" sz="1200" dirty="0">
                          <a:effectLst/>
                        </a:rPr>
                        <a:t>Promotes self-awareness and encourages critical analysis of episodes of care. Helps to demonstrate knowledge learned, what went well and what could be done differently in future care interventions.</a:t>
                      </a:r>
                    </a:p>
                  </a:txBody>
                  <a:tcPr marL="67186" marR="80623" marT="53748" marB="53748"/>
                </a:tc>
                <a:extLst>
                  <a:ext uri="{0D108BD9-81ED-4DB2-BD59-A6C34878D82A}">
                    <a16:rowId xmlns:a16="http://schemas.microsoft.com/office/drawing/2014/main" val="3750952498"/>
                  </a:ext>
                </a:extLst>
              </a:tr>
              <a:tr h="988816">
                <a:tc>
                  <a:txBody>
                    <a:bodyPr/>
                    <a:lstStyle/>
                    <a:p>
                      <a:pPr algn="l" fontAlgn="t"/>
                      <a:r>
                        <a:rPr lang="en-US" sz="1200" dirty="0">
                          <a:effectLst/>
                        </a:rPr>
                        <a:t>Problem-based scenarios or patient stories</a:t>
                      </a:r>
                    </a:p>
                  </a:txBody>
                  <a:tcPr marL="67186" marR="80623" marT="53748" marB="53748"/>
                </a:tc>
                <a:tc>
                  <a:txBody>
                    <a:bodyPr/>
                    <a:lstStyle/>
                    <a:p>
                      <a:pPr fontAlgn="t"/>
                      <a:r>
                        <a:rPr lang="en-US" sz="1200" dirty="0">
                          <a:effectLst/>
                        </a:rPr>
                        <a:t>This method can be useful to discuss possible scenarios that have not been observed. These can determine a student’s understanding and application of </a:t>
                      </a:r>
                      <a:r>
                        <a:rPr lang="en-US" sz="1200" dirty="0"/>
                        <a:t>radiographic</a:t>
                      </a:r>
                      <a:r>
                        <a:rPr lang="en-US" sz="1200" dirty="0">
                          <a:effectLst/>
                        </a:rPr>
                        <a:t> knowledge to a variety of situations and must include holistic care of people with disabilities and learning needs, including visual and hearing difficulties that may not be physically obvious.</a:t>
                      </a:r>
                    </a:p>
                  </a:txBody>
                  <a:tcPr marL="67186" marR="80623" marT="53748" marB="53748"/>
                </a:tc>
                <a:extLst>
                  <a:ext uri="{0D108BD9-81ED-4DB2-BD59-A6C34878D82A}">
                    <a16:rowId xmlns:a16="http://schemas.microsoft.com/office/drawing/2014/main" val="124453636"/>
                  </a:ext>
                </a:extLst>
              </a:tr>
            </a:tbl>
          </a:graphicData>
        </a:graphic>
      </p:graphicFrame>
    </p:spTree>
    <p:extLst>
      <p:ext uri="{BB962C8B-B14F-4D97-AF65-F5344CB8AC3E}">
        <p14:creationId xmlns:p14="http://schemas.microsoft.com/office/powerpoint/2010/main" val="1457249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6933" y="609600"/>
            <a:ext cx="10197494" cy="1099457"/>
          </a:xfrm>
        </p:spPr>
        <p:txBody>
          <a:bodyPr>
            <a:normAutofit/>
          </a:bodyPr>
          <a:lstStyle/>
          <a:p>
            <a:r>
              <a:rPr lang="en-GB"/>
              <a:t>Learning Outcomes</a:t>
            </a:r>
          </a:p>
        </p:txBody>
      </p:sp>
      <p:graphicFrame>
        <p:nvGraphicFramePr>
          <p:cNvPr id="5" name="Content Placeholder 2">
            <a:extLst>
              <a:ext uri="{FF2B5EF4-FFF2-40B4-BE49-F238E27FC236}">
                <a16:creationId xmlns:a16="http://schemas.microsoft.com/office/drawing/2014/main" id="{F0C6AB3D-8513-4312-A6EA-FDF1D49F00BD}"/>
              </a:ext>
            </a:extLst>
          </p:cNvPr>
          <p:cNvGraphicFramePr>
            <a:graphicFrameLocks noGrp="1"/>
          </p:cNvGraphicFramePr>
          <p:nvPr>
            <p:ph idx="1"/>
            <p:extLst>
              <p:ext uri="{D42A27DB-BD31-4B8C-83A1-F6EECF244321}">
                <p14:modId xmlns:p14="http://schemas.microsoft.com/office/powerpoint/2010/main" val="3002448203"/>
              </p:ext>
            </p:extLst>
          </p:nvPr>
        </p:nvGraphicFramePr>
        <p:xfrm>
          <a:off x="424292" y="1373449"/>
          <a:ext cx="11630963" cy="475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9022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45B2-C03C-4137-B745-E09DB89E9BC5}"/>
              </a:ext>
            </a:extLst>
          </p:cNvPr>
          <p:cNvSpPr>
            <a:spLocks noGrp="1"/>
          </p:cNvSpPr>
          <p:nvPr>
            <p:ph type="title"/>
          </p:nvPr>
        </p:nvSpPr>
        <p:spPr>
          <a:xfrm>
            <a:off x="123152" y="623455"/>
            <a:ext cx="2721157" cy="5175624"/>
          </a:xfrm>
        </p:spPr>
        <p:txBody>
          <a:bodyPr anchor="ctr">
            <a:normAutofit/>
          </a:bodyPr>
          <a:lstStyle/>
          <a:p>
            <a:r>
              <a:rPr lang="en-US">
                <a:solidFill>
                  <a:schemeClr val="tx1">
                    <a:lumMod val="85000"/>
                    <a:lumOff val="15000"/>
                  </a:schemeClr>
                </a:solidFill>
              </a:rPr>
              <a:t>Assessment</a:t>
            </a:r>
          </a:p>
        </p:txBody>
      </p:sp>
      <p:sp>
        <p:nvSpPr>
          <p:cNvPr id="3" name="Content Placeholder 2">
            <a:extLst>
              <a:ext uri="{FF2B5EF4-FFF2-40B4-BE49-F238E27FC236}">
                <a16:creationId xmlns:a16="http://schemas.microsoft.com/office/drawing/2014/main" id="{E2718AB2-DACB-4D37-9FCB-B3D669AD58BA}"/>
              </a:ext>
            </a:extLst>
          </p:cNvPr>
          <p:cNvSpPr>
            <a:spLocks noGrp="1"/>
          </p:cNvSpPr>
          <p:nvPr>
            <p:ph idx="1"/>
          </p:nvPr>
        </p:nvSpPr>
        <p:spPr>
          <a:xfrm>
            <a:off x="2535835" y="1045835"/>
            <a:ext cx="9357071" cy="5175624"/>
          </a:xfrm>
        </p:spPr>
        <p:txBody>
          <a:bodyPr vert="horz" lIns="91440" tIns="45720" rIns="91440" bIns="45720" rtlCol="0" anchor="ctr">
            <a:noAutofit/>
          </a:bodyPr>
          <a:lstStyle/>
          <a:p>
            <a:pPr>
              <a:lnSpc>
                <a:spcPct val="114999"/>
              </a:lnSpc>
            </a:pPr>
            <a:r>
              <a:rPr lang="en-US">
                <a:solidFill>
                  <a:srgbClr val="FFFFFF"/>
                </a:solidFill>
              </a:rPr>
              <a:t>When completing assessment documentation, you are accountable for the decisions you make. Therefore, you should be detailed, systematic and comprehensive in collating the evidence that is required to inform your judgement. When assessing student competencies, there may be just a signature box to complete within the assessment document, an identified space to write a rationale for a decision or a general comment box following a set of competencies within a specific learning domain. These spaces should always be </a:t>
            </a:r>
            <a:r>
              <a:rPr lang="en-US" err="1">
                <a:solidFill>
                  <a:srgbClr val="FFFFFF"/>
                </a:solidFill>
              </a:rPr>
              <a:t>utilised</a:t>
            </a:r>
            <a:r>
              <a:rPr lang="en-US">
                <a:solidFill>
                  <a:srgbClr val="FFFFFF"/>
                </a:solidFill>
              </a:rPr>
              <a:t> fully to justify the decision you make.</a:t>
            </a:r>
            <a:endParaRPr lang="en-US"/>
          </a:p>
          <a:p>
            <a:pPr>
              <a:lnSpc>
                <a:spcPct val="114999"/>
              </a:lnSpc>
            </a:pPr>
            <a:r>
              <a:rPr lang="en-US">
                <a:solidFill>
                  <a:srgbClr val="FFFFFF"/>
                </a:solidFill>
              </a:rPr>
              <a:t>Assessment can be seen to be interpretive and somewhat subjective, so drawing on appropriate evidence when writing your comments can lead to increased confidence in your assessment. This can be discussed openly and honestly with the student. Price (2012) suggests that there should be no surprises for the student when it comes to the final placement interview if effective continual assessment (including regular discussions and constructive feedback) has been implemented.</a:t>
            </a:r>
          </a:p>
          <a:p>
            <a:pPr>
              <a:lnSpc>
                <a:spcPct val="114999"/>
              </a:lnSpc>
            </a:pPr>
            <a:r>
              <a:rPr lang="en-US">
                <a:solidFill>
                  <a:srgbClr val="FFFFFF"/>
                </a:solidFill>
              </a:rPr>
              <a:t>Remember that assessment must be against a set of criteria, and not against another student's performance</a:t>
            </a:r>
          </a:p>
          <a:p>
            <a:pPr>
              <a:lnSpc>
                <a:spcPct val="90000"/>
              </a:lnSpc>
            </a:pPr>
            <a:endParaRPr lang="en-US" sz="1500">
              <a:solidFill>
                <a:srgbClr val="FFFFFF"/>
              </a:solidFill>
            </a:endParaRPr>
          </a:p>
        </p:txBody>
      </p:sp>
    </p:spTree>
    <p:extLst>
      <p:ext uri="{BB962C8B-B14F-4D97-AF65-F5344CB8AC3E}">
        <p14:creationId xmlns:p14="http://schemas.microsoft.com/office/powerpoint/2010/main" val="6252001"/>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45B2-C03C-4137-B745-E09DB89E9BC5}"/>
              </a:ext>
            </a:extLst>
          </p:cNvPr>
          <p:cNvSpPr>
            <a:spLocks noGrp="1"/>
          </p:cNvSpPr>
          <p:nvPr>
            <p:ph type="title"/>
          </p:nvPr>
        </p:nvSpPr>
        <p:spPr>
          <a:xfrm>
            <a:off x="677334" y="609600"/>
            <a:ext cx="8596668" cy="658735"/>
          </a:xfrm>
        </p:spPr>
        <p:txBody>
          <a:bodyPr/>
          <a:lstStyle/>
          <a:p>
            <a:r>
              <a:rPr lang="en-US"/>
              <a:t>Feedback</a:t>
            </a:r>
          </a:p>
        </p:txBody>
      </p:sp>
      <p:sp>
        <p:nvSpPr>
          <p:cNvPr id="3" name="Content Placeholder 2">
            <a:extLst>
              <a:ext uri="{FF2B5EF4-FFF2-40B4-BE49-F238E27FC236}">
                <a16:creationId xmlns:a16="http://schemas.microsoft.com/office/drawing/2014/main" id="{E2718AB2-DACB-4D37-9FCB-B3D669AD58BA}"/>
              </a:ext>
            </a:extLst>
          </p:cNvPr>
          <p:cNvSpPr>
            <a:spLocks noGrp="1"/>
          </p:cNvSpPr>
          <p:nvPr>
            <p:ph idx="1"/>
          </p:nvPr>
        </p:nvSpPr>
        <p:spPr>
          <a:xfrm>
            <a:off x="667568" y="1272536"/>
            <a:ext cx="8596668" cy="3880773"/>
          </a:xfrm>
        </p:spPr>
        <p:txBody>
          <a:bodyPr vert="horz" lIns="91440" tIns="45720" rIns="91440" bIns="45720" rtlCol="0" anchor="t">
            <a:normAutofit/>
          </a:bodyPr>
          <a:lstStyle/>
          <a:p>
            <a:r>
              <a:rPr lang="en-US">
                <a:solidFill>
                  <a:schemeClr val="bg1"/>
                </a:solidFill>
              </a:rPr>
              <a:t>In the clinical placement documentation there are specific models of feedback suggested, you are free to use these, or others; for example</a:t>
            </a:r>
          </a:p>
          <a:p>
            <a:endParaRPr lang="en-US"/>
          </a:p>
        </p:txBody>
      </p:sp>
      <p:pic>
        <p:nvPicPr>
          <p:cNvPr id="4" name="Picture 4" descr="A close up of text on a white background&#10;&#10;Description generated with very high confidence">
            <a:extLst>
              <a:ext uri="{FF2B5EF4-FFF2-40B4-BE49-F238E27FC236}">
                <a16:creationId xmlns:a16="http://schemas.microsoft.com/office/drawing/2014/main" id="{2FDFFC8B-712D-4A25-82F7-679E4C173EE1}"/>
              </a:ext>
            </a:extLst>
          </p:cNvPr>
          <p:cNvPicPr>
            <a:picLocks noChangeAspect="1"/>
          </p:cNvPicPr>
          <p:nvPr/>
        </p:nvPicPr>
        <p:blipFill>
          <a:blip r:embed="rId2"/>
          <a:stretch>
            <a:fillRect/>
          </a:stretch>
        </p:blipFill>
        <p:spPr>
          <a:xfrm>
            <a:off x="6823023" y="2140652"/>
            <a:ext cx="5329003" cy="3988271"/>
          </a:xfrm>
          <a:prstGeom prst="rect">
            <a:avLst/>
          </a:prstGeom>
        </p:spPr>
      </p:pic>
      <p:sp>
        <p:nvSpPr>
          <p:cNvPr id="6" name="TextBox 5">
            <a:extLst>
              <a:ext uri="{FF2B5EF4-FFF2-40B4-BE49-F238E27FC236}">
                <a16:creationId xmlns:a16="http://schemas.microsoft.com/office/drawing/2014/main" id="{349D2AE6-9DBE-4C9D-96C3-8BFD37A06881}"/>
              </a:ext>
            </a:extLst>
          </p:cNvPr>
          <p:cNvSpPr txBox="1"/>
          <p:nvPr/>
        </p:nvSpPr>
        <p:spPr>
          <a:xfrm>
            <a:off x="274820" y="2363448"/>
            <a:ext cx="6096000" cy="440120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cs typeface="Arial"/>
              </a:rPr>
              <a:t>‘How did you feel about that care episode today?’</a:t>
            </a:r>
          </a:p>
          <a:p>
            <a:r>
              <a:rPr lang="en-US" sz="1400" i="1" dirty="0">
                <a:latin typeface="Arial"/>
                <a:cs typeface="Arial"/>
              </a:rPr>
              <a:t>Allow the student time to express their views and reflect on the care scenario, incorporating these points into your feedback as appropriate.</a:t>
            </a:r>
          </a:p>
          <a:p>
            <a:r>
              <a:rPr lang="en-US" sz="1400" dirty="0">
                <a:latin typeface="Arial"/>
                <a:cs typeface="Arial"/>
              </a:rPr>
              <a:t>‘I felt the care you gave to </a:t>
            </a:r>
            <a:r>
              <a:rPr lang="en-US" sz="1400" dirty="0" err="1">
                <a:latin typeface="Arial"/>
                <a:cs typeface="Arial"/>
              </a:rPr>
              <a:t>Mr</a:t>
            </a:r>
            <a:r>
              <a:rPr lang="en-US" sz="1400" dirty="0">
                <a:latin typeface="Arial"/>
                <a:cs typeface="Arial"/>
              </a:rPr>
              <a:t> S was good, as you demonstrated care and compassion and maintained his dignity throughout. There are a few things that you could try to incorporate next time in order to improve your care. You did introduce yourself and explained the procedure you were about to perform, but you could explain this further in terms that </a:t>
            </a:r>
            <a:r>
              <a:rPr lang="en-US" sz="1400" dirty="0" err="1">
                <a:latin typeface="Arial"/>
                <a:cs typeface="Arial"/>
              </a:rPr>
              <a:t>Mr</a:t>
            </a:r>
            <a:r>
              <a:rPr lang="en-US" sz="1400" dirty="0">
                <a:latin typeface="Arial"/>
                <a:cs typeface="Arial"/>
              </a:rPr>
              <a:t> S would understand, as you did use some medical terms. You also need to check a patient’s understanding and give them time to ask any questions before commencing the procedure. I was really pleased to see you ensured that </a:t>
            </a:r>
            <a:r>
              <a:rPr lang="en-US" sz="1400" dirty="0" err="1">
                <a:latin typeface="Arial"/>
                <a:cs typeface="Arial"/>
              </a:rPr>
              <a:t>Mr</a:t>
            </a:r>
            <a:r>
              <a:rPr lang="en-US" sz="1400" dirty="0">
                <a:latin typeface="Arial"/>
                <a:cs typeface="Arial"/>
              </a:rPr>
              <a:t> S was comfortable before leaving and asked him if he needed anything. How do you feel about the feedback I’ve given you …?’</a:t>
            </a:r>
          </a:p>
          <a:p>
            <a:r>
              <a:rPr lang="en-US" sz="1400" i="1" dirty="0">
                <a:latin typeface="Arial"/>
                <a:cs typeface="Arial"/>
              </a:rPr>
              <a:t>Allow the student time to ask for clarification from the points you have raised and any differences of opinion. Be prepared to justify your assessment of the situation and feedback given. Be open to learn about your own feedback mechanisms and encourage the student to give feedback to you.</a:t>
            </a:r>
          </a:p>
          <a:p>
            <a:r>
              <a:rPr lang="en-US" sz="1400" dirty="0">
                <a:latin typeface="Arial"/>
                <a:cs typeface="Arial"/>
              </a:rPr>
              <a:t>‘So, if you’re happy to move forward we can now agree some action points from this discussion to give you direction in how to develop your care.’</a:t>
            </a:r>
          </a:p>
        </p:txBody>
      </p:sp>
    </p:spTree>
    <p:extLst>
      <p:ext uri="{BB962C8B-B14F-4D97-AF65-F5344CB8AC3E}">
        <p14:creationId xmlns:p14="http://schemas.microsoft.com/office/powerpoint/2010/main" val="2924249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150861" y="651164"/>
            <a:ext cx="2281846" cy="5175624"/>
          </a:xfrm>
        </p:spPr>
        <p:txBody>
          <a:bodyPr anchor="ctr">
            <a:normAutofit/>
          </a:bodyPr>
          <a:lstStyle/>
          <a:p>
            <a:r>
              <a:rPr lang="en-US">
                <a:solidFill>
                  <a:schemeClr val="tx1">
                    <a:lumMod val="85000"/>
                    <a:lumOff val="15000"/>
                  </a:schemeClr>
                </a:solidFill>
              </a:rPr>
              <a:t>Support for the failing student</a:t>
            </a:r>
          </a:p>
        </p:txBody>
      </p:sp>
      <p:sp>
        <p:nvSpPr>
          <p:cNvPr id="3" name="Content Placeholder 2">
            <a:extLst>
              <a:ext uri="{FF2B5EF4-FFF2-40B4-BE49-F238E27FC236}">
                <a16:creationId xmlns:a16="http://schemas.microsoft.com/office/drawing/2014/main" id="{08E35235-D6BD-42DD-8D59-5201746302D4}"/>
              </a:ext>
            </a:extLst>
          </p:cNvPr>
          <p:cNvSpPr>
            <a:spLocks noGrp="1"/>
          </p:cNvSpPr>
          <p:nvPr>
            <p:ph idx="1"/>
          </p:nvPr>
        </p:nvSpPr>
        <p:spPr>
          <a:xfrm>
            <a:off x="2149367" y="428105"/>
            <a:ext cx="9579245" cy="5853969"/>
          </a:xfrm>
        </p:spPr>
        <p:txBody>
          <a:bodyPr vert="horz" lIns="91440" tIns="45720" rIns="91440" bIns="45720" rtlCol="0" anchor="ctr">
            <a:noAutofit/>
          </a:bodyPr>
          <a:lstStyle/>
          <a:p>
            <a:pPr>
              <a:lnSpc>
                <a:spcPct val="114999"/>
              </a:lnSpc>
            </a:pPr>
            <a:r>
              <a:rPr lang="en-US" sz="1700" dirty="0">
                <a:solidFill>
                  <a:srgbClr val="FFFFFF"/>
                </a:solidFill>
              </a:rPr>
              <a:t>We have looked specifically at the processes of assessment and how to deliver constructive feedback in the practice setting. You also explored various methods of assessment and considered feedback strategies. The aim </a:t>
            </a:r>
            <a:r>
              <a:rPr lang="en-US" sz="1700" dirty="0" smtClean="0">
                <a:solidFill>
                  <a:srgbClr val="FFFFFF"/>
                </a:solidFill>
              </a:rPr>
              <a:t>now is </a:t>
            </a:r>
            <a:r>
              <a:rPr lang="en-US" sz="1700" dirty="0">
                <a:solidFill>
                  <a:srgbClr val="FFFFFF"/>
                </a:solidFill>
              </a:rPr>
              <a:t>to discuss the strategies and skills that will help you to identify the student who is either failing or has failed and provide the appropriate opportunities and support for them to meet the required competencies in order to successfully complete their placement.</a:t>
            </a:r>
            <a:endParaRPr lang="en-US" sz="1700" dirty="0"/>
          </a:p>
          <a:p>
            <a:pPr>
              <a:lnSpc>
                <a:spcPct val="114999"/>
              </a:lnSpc>
            </a:pPr>
            <a:r>
              <a:rPr lang="en-US" sz="1700" dirty="0">
                <a:solidFill>
                  <a:srgbClr val="FFFFFF"/>
                </a:solidFill>
              </a:rPr>
              <a:t>Most students of radiography achieve their required competencies in practice. However, there are a few whose performance may be considered weak and who have trouble in meeting the required standards. It will be necessary to provide extra support and supervision for these students. Duffy’s (2003) study is a significant piece of research that has contributed to the literature on reasons why mentors lack confidence in failing students, with more recent research replicating many of Duffy’s original findings. For example, a later study by </a:t>
            </a:r>
            <a:r>
              <a:rPr lang="en-US" sz="1700" dirty="0" err="1">
                <a:solidFill>
                  <a:srgbClr val="FFFFFF"/>
                </a:solidFill>
              </a:rPr>
              <a:t>Gainsbury</a:t>
            </a:r>
            <a:r>
              <a:rPr lang="en-US" sz="1700" dirty="0">
                <a:solidFill>
                  <a:srgbClr val="FFFFFF"/>
                </a:solidFill>
              </a:rPr>
              <a:t> (2010) found that a quarter of interviewees felt unconfident in managing students’ performance. Further evidence (Brown et al., 2012; </a:t>
            </a:r>
            <a:r>
              <a:rPr lang="en-US" sz="1700" dirty="0" err="1">
                <a:solidFill>
                  <a:srgbClr val="FFFFFF"/>
                </a:solidFill>
              </a:rPr>
              <a:t>Heaslip</a:t>
            </a:r>
            <a:r>
              <a:rPr lang="en-US" sz="1700" dirty="0">
                <a:solidFill>
                  <a:srgbClr val="FFFFFF"/>
                </a:solidFill>
              </a:rPr>
              <a:t> and Scammell, 2012) suggests that mentors find this aspect of their role most challenging and are reluctant to fail students when they do not perform as expected. This may occur because the student may display behaviours that can be hard to identify (Duffy, 2004; </a:t>
            </a:r>
            <a:r>
              <a:rPr lang="en-US" sz="1700" dirty="0" err="1">
                <a:solidFill>
                  <a:srgbClr val="FFFFFF"/>
                </a:solidFill>
              </a:rPr>
              <a:t>Skingley</a:t>
            </a:r>
            <a:r>
              <a:rPr lang="en-US" sz="1700" dirty="0">
                <a:solidFill>
                  <a:srgbClr val="FFFFFF"/>
                </a:solidFill>
              </a:rPr>
              <a:t> et al., 2007; Black et al., 2014). In this context, as a mentor you need to work closely with students to provide support or opportunities as required</a:t>
            </a:r>
          </a:p>
          <a:p>
            <a:pPr>
              <a:lnSpc>
                <a:spcPct val="90000"/>
              </a:lnSpc>
            </a:pPr>
            <a:endParaRPr lang="en-US" sz="1300" dirty="0">
              <a:solidFill>
                <a:srgbClr val="FFFFFF"/>
              </a:solidFill>
            </a:endParaRPr>
          </a:p>
        </p:txBody>
      </p:sp>
    </p:spTree>
    <p:extLst>
      <p:ext uri="{BB962C8B-B14F-4D97-AF65-F5344CB8AC3E}">
        <p14:creationId xmlns:p14="http://schemas.microsoft.com/office/powerpoint/2010/main" val="335345533"/>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206279" y="609600"/>
            <a:ext cx="2915647" cy="5175624"/>
          </a:xfrm>
        </p:spPr>
        <p:txBody>
          <a:bodyPr anchor="ctr">
            <a:normAutofit/>
          </a:bodyPr>
          <a:lstStyle/>
          <a:p>
            <a:r>
              <a:rPr lang="en-US">
                <a:solidFill>
                  <a:schemeClr val="tx1">
                    <a:lumMod val="85000"/>
                    <a:lumOff val="15000"/>
                  </a:schemeClr>
                </a:solidFill>
              </a:rPr>
              <a:t>Recognition of the failing student</a:t>
            </a:r>
          </a:p>
        </p:txBody>
      </p:sp>
      <p:sp>
        <p:nvSpPr>
          <p:cNvPr id="3" name="Content Placeholder 2">
            <a:extLst>
              <a:ext uri="{FF2B5EF4-FFF2-40B4-BE49-F238E27FC236}">
                <a16:creationId xmlns:a16="http://schemas.microsoft.com/office/drawing/2014/main" id="{08E35235-D6BD-42DD-8D59-5201746302D4}"/>
              </a:ext>
            </a:extLst>
          </p:cNvPr>
          <p:cNvSpPr>
            <a:spLocks noGrp="1"/>
          </p:cNvSpPr>
          <p:nvPr>
            <p:ph idx="1"/>
          </p:nvPr>
        </p:nvSpPr>
        <p:spPr>
          <a:xfrm>
            <a:off x="2670629" y="1026544"/>
            <a:ext cx="9126403" cy="5175624"/>
          </a:xfrm>
        </p:spPr>
        <p:txBody>
          <a:bodyPr vert="horz" lIns="91440" tIns="45720" rIns="91440" bIns="45720" rtlCol="0" anchor="ctr">
            <a:noAutofit/>
          </a:bodyPr>
          <a:lstStyle/>
          <a:p>
            <a:pPr marL="0" indent="0">
              <a:lnSpc>
                <a:spcPct val="114999"/>
              </a:lnSpc>
              <a:buNone/>
            </a:pPr>
            <a:r>
              <a:rPr lang="en-US" sz="1600" dirty="0">
                <a:solidFill>
                  <a:srgbClr val="FFFFFF"/>
                </a:solidFill>
              </a:rPr>
              <a:t>Duffy and </a:t>
            </a:r>
            <a:r>
              <a:rPr lang="en-US" sz="1600" dirty="0" err="1">
                <a:solidFill>
                  <a:srgbClr val="FFFFFF"/>
                </a:solidFill>
              </a:rPr>
              <a:t>Hardicre</a:t>
            </a:r>
            <a:r>
              <a:rPr lang="en-US" sz="1600" dirty="0">
                <a:solidFill>
                  <a:srgbClr val="FFFFFF"/>
                </a:solidFill>
              </a:rPr>
              <a:t> (2007b) and Black et al. (2013) list a range of issues that suggest why learners fail to engage with practice. You may have noted similar issues from your reflection and discussion with others. These include:</a:t>
            </a:r>
            <a:endParaRPr lang="en-US" sz="1600" dirty="0"/>
          </a:p>
          <a:p>
            <a:pPr lvl="1">
              <a:lnSpc>
                <a:spcPct val="114999"/>
              </a:lnSpc>
            </a:pPr>
            <a:r>
              <a:rPr lang="en-US" dirty="0">
                <a:solidFill>
                  <a:srgbClr val="FFFFFF"/>
                </a:solidFill>
              </a:rPr>
              <a:t>a lack of insight, poor self-awareness and unresponsiveness to feedback</a:t>
            </a:r>
          </a:p>
          <a:p>
            <a:pPr lvl="1">
              <a:lnSpc>
                <a:spcPct val="114999"/>
              </a:lnSpc>
            </a:pPr>
            <a:r>
              <a:rPr lang="en-US" dirty="0">
                <a:solidFill>
                  <a:srgbClr val="FFFFFF"/>
                </a:solidFill>
              </a:rPr>
              <a:t>a lack of interest, motivation, enthusiasm or commitment – not asking questions, poor communication or interpersonal/interactional skills – insensitive interaction with patients</a:t>
            </a:r>
          </a:p>
          <a:p>
            <a:pPr lvl="1">
              <a:lnSpc>
                <a:spcPct val="114999"/>
              </a:lnSpc>
            </a:pPr>
            <a:r>
              <a:rPr lang="en-US" dirty="0">
                <a:solidFill>
                  <a:srgbClr val="FFFFFF"/>
                </a:solidFill>
              </a:rPr>
              <a:t>frequently late or absent, exhibit poor preparation and </a:t>
            </a:r>
            <a:r>
              <a:rPr lang="en-US" dirty="0" err="1">
                <a:solidFill>
                  <a:srgbClr val="FFFFFF"/>
                </a:solidFill>
              </a:rPr>
              <a:t>organisational</a:t>
            </a:r>
            <a:r>
              <a:rPr lang="en-US" dirty="0">
                <a:solidFill>
                  <a:srgbClr val="FFFFFF"/>
                </a:solidFill>
              </a:rPr>
              <a:t> skills</a:t>
            </a:r>
          </a:p>
          <a:p>
            <a:pPr lvl="1">
              <a:lnSpc>
                <a:spcPct val="114999"/>
              </a:lnSpc>
            </a:pPr>
            <a:r>
              <a:rPr lang="en-US" dirty="0">
                <a:solidFill>
                  <a:srgbClr val="FFFFFF"/>
                </a:solidFill>
              </a:rPr>
              <a:t>preoccupation with personal issues – poor health, withdrawn, sad and tired</a:t>
            </a:r>
          </a:p>
          <a:p>
            <a:pPr lvl="1">
              <a:lnSpc>
                <a:spcPct val="114999"/>
              </a:lnSpc>
            </a:pPr>
            <a:r>
              <a:rPr lang="en-US" dirty="0">
                <a:solidFill>
                  <a:srgbClr val="FFFFFF"/>
                </a:solidFill>
              </a:rPr>
              <a:t>poor professional behaviour/boundary issues, either overconfident or </a:t>
            </a:r>
            <a:r>
              <a:rPr lang="en-US" dirty="0" err="1">
                <a:solidFill>
                  <a:srgbClr val="FFFFFF"/>
                </a:solidFill>
              </a:rPr>
              <a:t>underconfident</a:t>
            </a:r>
            <a:endParaRPr lang="en-US" dirty="0">
              <a:solidFill>
                <a:srgbClr val="FFFFFF"/>
              </a:solidFill>
            </a:endParaRPr>
          </a:p>
          <a:p>
            <a:pPr lvl="1">
              <a:lnSpc>
                <a:spcPct val="114999"/>
              </a:lnSpc>
            </a:pPr>
            <a:r>
              <a:rPr lang="en-US" dirty="0">
                <a:solidFill>
                  <a:srgbClr val="FFFFFF"/>
                </a:solidFill>
              </a:rPr>
              <a:t>lack of theoretical knowledge and skill, and provides limited evidence to support their learning</a:t>
            </a:r>
          </a:p>
          <a:p>
            <a:pPr lvl="1">
              <a:lnSpc>
                <a:spcPct val="114999"/>
              </a:lnSpc>
            </a:pPr>
            <a:r>
              <a:rPr lang="en-US" dirty="0">
                <a:solidFill>
                  <a:srgbClr val="FFFFFF"/>
                </a:solidFill>
              </a:rPr>
              <a:t>avoidance of working with the mentor and changing shifts</a:t>
            </a:r>
          </a:p>
          <a:p>
            <a:pPr lvl="1">
              <a:lnSpc>
                <a:spcPct val="114999"/>
              </a:lnSpc>
            </a:pPr>
            <a:r>
              <a:rPr lang="en-US" dirty="0">
                <a:solidFill>
                  <a:srgbClr val="FFFFFF"/>
                </a:solidFill>
              </a:rPr>
              <a:t>unsafe practice and poor judgement.</a:t>
            </a:r>
          </a:p>
          <a:p>
            <a:pPr marL="0" indent="0">
              <a:lnSpc>
                <a:spcPct val="114999"/>
              </a:lnSpc>
              <a:buNone/>
            </a:pPr>
            <a:r>
              <a:rPr lang="en-US" sz="1600" dirty="0">
                <a:solidFill>
                  <a:srgbClr val="FFFFFF"/>
                </a:solidFill>
              </a:rPr>
              <a:t>It is important to raise and document your concerns regarding underperformance at the earliest opportunity and not to ignore problems as they occur. Evidence suggests that if you take time to explore the issues early and put an action plan into place, this may enable the learner to rescue what may originally be considered a failing situation (Duffy and </a:t>
            </a:r>
            <a:r>
              <a:rPr lang="en-US" sz="1600" dirty="0" err="1">
                <a:solidFill>
                  <a:srgbClr val="FFFFFF"/>
                </a:solidFill>
              </a:rPr>
              <a:t>Hardicre</a:t>
            </a:r>
            <a:r>
              <a:rPr lang="en-US" sz="1600" dirty="0">
                <a:solidFill>
                  <a:srgbClr val="FFFFFF"/>
                </a:solidFill>
              </a:rPr>
              <a:t>, 2007a).</a:t>
            </a:r>
          </a:p>
          <a:p>
            <a:pPr>
              <a:lnSpc>
                <a:spcPct val="90000"/>
              </a:lnSpc>
            </a:pPr>
            <a:endParaRPr lang="en-US" sz="1300" dirty="0">
              <a:solidFill>
                <a:srgbClr val="FFFFFF"/>
              </a:solidFill>
            </a:endParaRPr>
          </a:p>
        </p:txBody>
      </p:sp>
    </p:spTree>
    <p:extLst>
      <p:ext uri="{BB962C8B-B14F-4D97-AF65-F5344CB8AC3E}">
        <p14:creationId xmlns:p14="http://schemas.microsoft.com/office/powerpoint/2010/main" val="2722333516"/>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192425" y="609600"/>
            <a:ext cx="2120459" cy="5175624"/>
          </a:xfrm>
        </p:spPr>
        <p:txBody>
          <a:bodyPr anchor="ctr">
            <a:normAutofit/>
          </a:bodyPr>
          <a:lstStyle/>
          <a:p>
            <a:r>
              <a:rPr lang="en-US">
                <a:solidFill>
                  <a:schemeClr val="tx1">
                    <a:lumMod val="85000"/>
                    <a:lumOff val="15000"/>
                  </a:schemeClr>
                </a:solidFill>
              </a:rPr>
              <a:t>Breaking bad news – failing a student</a:t>
            </a:r>
          </a:p>
        </p:txBody>
      </p:sp>
      <p:sp>
        <p:nvSpPr>
          <p:cNvPr id="3" name="Content Placeholder 2">
            <a:extLst>
              <a:ext uri="{FF2B5EF4-FFF2-40B4-BE49-F238E27FC236}">
                <a16:creationId xmlns:a16="http://schemas.microsoft.com/office/drawing/2014/main" id="{08E35235-D6BD-42DD-8D59-5201746302D4}"/>
              </a:ext>
            </a:extLst>
          </p:cNvPr>
          <p:cNvSpPr>
            <a:spLocks noGrp="1"/>
          </p:cNvSpPr>
          <p:nvPr>
            <p:ph idx="1"/>
          </p:nvPr>
        </p:nvSpPr>
        <p:spPr>
          <a:xfrm>
            <a:off x="2543096" y="609601"/>
            <a:ext cx="9141793" cy="5808227"/>
          </a:xfrm>
        </p:spPr>
        <p:txBody>
          <a:bodyPr vert="horz" lIns="91440" tIns="45720" rIns="91440" bIns="45720" rtlCol="0" anchor="ctr">
            <a:noAutofit/>
          </a:bodyPr>
          <a:lstStyle/>
          <a:p>
            <a:pPr>
              <a:lnSpc>
                <a:spcPct val="114999"/>
              </a:lnSpc>
            </a:pPr>
            <a:r>
              <a:rPr lang="en-US" dirty="0">
                <a:solidFill>
                  <a:srgbClr val="FFFFFF"/>
                </a:solidFill>
              </a:rPr>
              <a:t>Breaking bad news is never an easy option, so informing a student near the end of their </a:t>
            </a:r>
            <a:r>
              <a:rPr lang="en-US" dirty="0" err="1">
                <a:solidFill>
                  <a:srgbClr val="FFFFFF"/>
                </a:solidFill>
              </a:rPr>
              <a:t>programme</a:t>
            </a:r>
            <a:r>
              <a:rPr lang="en-US" dirty="0">
                <a:solidFill>
                  <a:srgbClr val="FFFFFF"/>
                </a:solidFill>
              </a:rPr>
              <a:t> of study that they have failed their placement will naturally upset the individual. Walsh (2014) explains how students may react to the outcome of assessment with a feelings which may include:</a:t>
            </a:r>
            <a:endParaRPr lang="en-US" dirty="0"/>
          </a:p>
          <a:p>
            <a:pPr lvl="1">
              <a:lnSpc>
                <a:spcPct val="114999"/>
              </a:lnSpc>
            </a:pPr>
            <a:r>
              <a:rPr lang="en-US" sz="1800" dirty="0">
                <a:solidFill>
                  <a:srgbClr val="FFFFFF"/>
                </a:solidFill>
              </a:rPr>
              <a:t>denial – they respond with disbelief and shock to a failed assessment</a:t>
            </a:r>
          </a:p>
          <a:p>
            <a:pPr lvl="1">
              <a:lnSpc>
                <a:spcPct val="114999"/>
              </a:lnSpc>
            </a:pPr>
            <a:r>
              <a:rPr lang="en-US" sz="1800" dirty="0">
                <a:solidFill>
                  <a:srgbClr val="FFFFFF"/>
                </a:solidFill>
              </a:rPr>
              <a:t>betrayal – they may feel hurt that their friend has failed them (some students interpret the supportive mentorship relationship as a close friendship rather than a professional one)</a:t>
            </a:r>
          </a:p>
          <a:p>
            <a:pPr lvl="1">
              <a:lnSpc>
                <a:spcPct val="114999"/>
              </a:lnSpc>
            </a:pPr>
            <a:r>
              <a:rPr lang="en-US" sz="1800" dirty="0">
                <a:solidFill>
                  <a:srgbClr val="FFFFFF"/>
                </a:solidFill>
              </a:rPr>
              <a:t>sadness – some will cry, which can be upsetting for the mentor</a:t>
            </a:r>
          </a:p>
          <a:p>
            <a:pPr lvl="1">
              <a:lnSpc>
                <a:spcPct val="114999"/>
              </a:lnSpc>
            </a:pPr>
            <a:r>
              <a:rPr lang="en-US" sz="1800" dirty="0">
                <a:solidFill>
                  <a:srgbClr val="FFFFFF"/>
                </a:solidFill>
              </a:rPr>
              <a:t>relief – some students may be relieved and willing to accept a failed assessment. In some instance's failure can have a positive outcome.</a:t>
            </a:r>
          </a:p>
          <a:p>
            <a:pPr marL="0" indent="0">
              <a:lnSpc>
                <a:spcPct val="114999"/>
              </a:lnSpc>
              <a:buNone/>
            </a:pPr>
            <a:r>
              <a:rPr lang="en-US" dirty="0">
                <a:solidFill>
                  <a:srgbClr val="FFFFFF"/>
                </a:solidFill>
              </a:rPr>
              <a:t>Support is crucial for students who perceive this as a stressful experience. An opportunity should be provided for them to repeat the experience when appropriate, and to have access to a range of support services from the HEI, linked lecturers, module leaders, counselling and student union processes.</a:t>
            </a:r>
          </a:p>
          <a:p>
            <a:pPr marL="0" indent="0">
              <a:lnSpc>
                <a:spcPct val="114999"/>
              </a:lnSpc>
              <a:buNone/>
            </a:pPr>
            <a:r>
              <a:rPr lang="en-US" dirty="0">
                <a:solidFill>
                  <a:srgbClr val="FFFFFF"/>
                </a:solidFill>
              </a:rPr>
              <a:t>It will depend though on the University policy for repeating clinical placement / assessment</a:t>
            </a:r>
          </a:p>
          <a:p>
            <a:pPr>
              <a:lnSpc>
                <a:spcPct val="90000"/>
              </a:lnSpc>
            </a:pPr>
            <a:endParaRPr lang="en-US" sz="1400">
              <a:solidFill>
                <a:srgbClr val="FFFFFF"/>
              </a:solidFill>
            </a:endParaRPr>
          </a:p>
        </p:txBody>
      </p:sp>
    </p:spTree>
    <p:extLst>
      <p:ext uri="{BB962C8B-B14F-4D97-AF65-F5344CB8AC3E}">
        <p14:creationId xmlns:p14="http://schemas.microsoft.com/office/powerpoint/2010/main" val="797957377"/>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231636" y="638355"/>
            <a:ext cx="2237661" cy="5175624"/>
          </a:xfrm>
        </p:spPr>
        <p:txBody>
          <a:bodyPr anchor="ctr">
            <a:normAutofit/>
          </a:bodyPr>
          <a:lstStyle/>
          <a:p>
            <a:r>
              <a:rPr lang="en-US">
                <a:solidFill>
                  <a:schemeClr val="tx1">
                    <a:lumMod val="85000"/>
                    <a:lumOff val="15000"/>
                  </a:schemeClr>
                </a:solidFill>
              </a:rPr>
              <a:t>Breaking bad news cntd</a:t>
            </a:r>
          </a:p>
        </p:txBody>
      </p:sp>
      <p:sp>
        <p:nvSpPr>
          <p:cNvPr id="3" name="Content Placeholder 2">
            <a:extLst>
              <a:ext uri="{FF2B5EF4-FFF2-40B4-BE49-F238E27FC236}">
                <a16:creationId xmlns:a16="http://schemas.microsoft.com/office/drawing/2014/main" id="{08E35235-D6BD-42DD-8D59-5201746302D4}"/>
              </a:ext>
            </a:extLst>
          </p:cNvPr>
          <p:cNvSpPr>
            <a:spLocks noGrp="1"/>
          </p:cNvSpPr>
          <p:nvPr>
            <p:ph idx="1"/>
          </p:nvPr>
        </p:nvSpPr>
        <p:spPr>
          <a:xfrm>
            <a:off x="2584169" y="414689"/>
            <a:ext cx="9207185" cy="6192229"/>
          </a:xfrm>
        </p:spPr>
        <p:txBody>
          <a:bodyPr vert="horz" lIns="91440" tIns="45720" rIns="91440" bIns="45720" rtlCol="0" anchor="ctr">
            <a:noAutofit/>
          </a:bodyPr>
          <a:lstStyle/>
          <a:p>
            <a:pPr>
              <a:lnSpc>
                <a:spcPct val="114999"/>
              </a:lnSpc>
            </a:pPr>
            <a:r>
              <a:rPr lang="en-US" sz="1500" dirty="0">
                <a:solidFill>
                  <a:srgbClr val="FFFFFF"/>
                </a:solidFill>
              </a:rPr>
              <a:t>This can be an equally stressful experience for the mentor, who will require support. Managing the process of underachieving or failing students must be made with confidence (Brown et al., 2012). A decision to fail a student nearing the end of the </a:t>
            </a:r>
            <a:r>
              <a:rPr lang="en-US" sz="1500" dirty="0" err="1">
                <a:solidFill>
                  <a:srgbClr val="FFFFFF"/>
                </a:solidFill>
              </a:rPr>
              <a:t>programme</a:t>
            </a:r>
            <a:r>
              <a:rPr lang="en-US" sz="1500" dirty="0">
                <a:solidFill>
                  <a:srgbClr val="FFFFFF"/>
                </a:solidFill>
              </a:rPr>
              <a:t> can be a challenge, because the underperformance should have been addressed earlier. your decision could cause tensions within the team or the </a:t>
            </a:r>
            <a:r>
              <a:rPr lang="en-US" sz="1500" dirty="0" err="1">
                <a:solidFill>
                  <a:srgbClr val="FFFFFF"/>
                </a:solidFill>
              </a:rPr>
              <a:t>organisation</a:t>
            </a:r>
            <a:r>
              <a:rPr lang="en-US" sz="1500" dirty="0">
                <a:solidFill>
                  <a:srgbClr val="FFFFFF"/>
                </a:solidFill>
              </a:rPr>
              <a:t> if it is perceived that some of the mentors assessing students on their previous placements did not fulfil their assessment obligations. However, failing to fail students can have serious consequences for the service users, who may be put at risk.</a:t>
            </a:r>
            <a:endParaRPr lang="en-US" sz="1500" dirty="0"/>
          </a:p>
          <a:p>
            <a:pPr>
              <a:lnSpc>
                <a:spcPct val="114999"/>
              </a:lnSpc>
            </a:pPr>
            <a:r>
              <a:rPr lang="en-US" sz="1500" dirty="0">
                <a:solidFill>
                  <a:srgbClr val="FFFFFF"/>
                </a:solidFill>
              </a:rPr>
              <a:t>Unfortunately some students will attempt to use coercive techniques to manipulate a mentor/assessment decision, Hunt et al (2016) outlines these, and some techniques to avoid them:</a:t>
            </a:r>
          </a:p>
          <a:p>
            <a:pPr lvl="1">
              <a:lnSpc>
                <a:spcPct val="114999"/>
              </a:lnSpc>
            </a:pPr>
            <a:r>
              <a:rPr lang="en-US" sz="1500" dirty="0">
                <a:solidFill>
                  <a:srgbClr val="FFFFFF"/>
                </a:solidFill>
              </a:rPr>
              <a:t>Ingratiators – deliberately charming, indulging, or emotionally exploitative</a:t>
            </a:r>
          </a:p>
          <a:p>
            <a:pPr lvl="1">
              <a:lnSpc>
                <a:spcPct val="114999"/>
              </a:lnSpc>
            </a:pPr>
            <a:r>
              <a:rPr lang="en-US" sz="1500" dirty="0">
                <a:solidFill>
                  <a:srgbClr val="FFFFFF"/>
                </a:solidFill>
              </a:rPr>
              <a:t>Diverters – students attempt to distract or redirect the mentors focus by exaggerating the effects of external processes</a:t>
            </a:r>
          </a:p>
          <a:p>
            <a:pPr lvl="1">
              <a:lnSpc>
                <a:spcPct val="114999"/>
              </a:lnSpc>
            </a:pPr>
            <a:r>
              <a:rPr lang="en-US" sz="1500" dirty="0">
                <a:solidFill>
                  <a:srgbClr val="FFFFFF"/>
                </a:solidFill>
              </a:rPr>
              <a:t>Disparagers – students whom challenge the mentor in belittling, denigrating, or professionally harmful ways; accusing the mentor of bullying, harassment, and intimidation.</a:t>
            </a:r>
          </a:p>
          <a:p>
            <a:pPr lvl="1">
              <a:lnSpc>
                <a:spcPct val="114999"/>
              </a:lnSpc>
            </a:pPr>
            <a:r>
              <a:rPr lang="en-US" sz="1500" dirty="0">
                <a:solidFill>
                  <a:srgbClr val="FFFFFF"/>
                </a:solidFill>
              </a:rPr>
              <a:t>Aggressors – students whom demonstrate open hostility towards their mentor after receiving negative feedback or bad news, either verbally or physically; or via third party.</a:t>
            </a:r>
          </a:p>
          <a:p>
            <a:pPr>
              <a:lnSpc>
                <a:spcPct val="114999"/>
              </a:lnSpc>
            </a:pPr>
            <a:r>
              <a:rPr lang="en-US" sz="1500" dirty="0">
                <a:solidFill>
                  <a:srgbClr val="FFFFFF"/>
                </a:solidFill>
              </a:rPr>
              <a:t>Mentors require support and guidance when they fail students, because they must deliver difficult messages to the underperforming student. They need to develop confidence and must be clear about the roles and responsibilities in making these decisions.</a:t>
            </a:r>
          </a:p>
          <a:p>
            <a:pPr>
              <a:lnSpc>
                <a:spcPct val="90000"/>
              </a:lnSpc>
            </a:pPr>
            <a:endParaRPr lang="en-US" sz="1100" dirty="0">
              <a:solidFill>
                <a:srgbClr val="FFFFFF"/>
              </a:solidFill>
            </a:endParaRPr>
          </a:p>
        </p:txBody>
      </p:sp>
    </p:spTree>
    <p:extLst>
      <p:ext uri="{BB962C8B-B14F-4D97-AF65-F5344CB8AC3E}">
        <p14:creationId xmlns:p14="http://schemas.microsoft.com/office/powerpoint/2010/main" val="1907257408"/>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B469-EF36-4A31-B3D7-0652D64DE443}"/>
              </a:ext>
            </a:extLst>
          </p:cNvPr>
          <p:cNvSpPr>
            <a:spLocks noGrp="1"/>
          </p:cNvSpPr>
          <p:nvPr>
            <p:ph type="title"/>
          </p:nvPr>
        </p:nvSpPr>
        <p:spPr>
          <a:xfrm>
            <a:off x="206279" y="609600"/>
            <a:ext cx="2152245" cy="5175624"/>
          </a:xfrm>
        </p:spPr>
        <p:txBody>
          <a:bodyPr anchor="ctr">
            <a:normAutofit/>
          </a:bodyPr>
          <a:lstStyle/>
          <a:p>
            <a:r>
              <a:rPr lang="en-US">
                <a:solidFill>
                  <a:schemeClr val="tx1">
                    <a:lumMod val="85000"/>
                    <a:lumOff val="15000"/>
                  </a:schemeClr>
                </a:solidFill>
              </a:rPr>
              <a:t>Breaking bad news cntd.</a:t>
            </a:r>
          </a:p>
        </p:txBody>
      </p:sp>
      <p:sp>
        <p:nvSpPr>
          <p:cNvPr id="3" name="Content Placeholder 2">
            <a:extLst>
              <a:ext uri="{FF2B5EF4-FFF2-40B4-BE49-F238E27FC236}">
                <a16:creationId xmlns:a16="http://schemas.microsoft.com/office/drawing/2014/main" id="{7F538D53-2EE0-48F3-985B-B2B6A98B38F5}"/>
              </a:ext>
            </a:extLst>
          </p:cNvPr>
          <p:cNvSpPr>
            <a:spLocks noGrp="1"/>
          </p:cNvSpPr>
          <p:nvPr>
            <p:ph idx="1"/>
          </p:nvPr>
        </p:nvSpPr>
        <p:spPr>
          <a:xfrm>
            <a:off x="2557558" y="415637"/>
            <a:ext cx="9097531" cy="5175624"/>
          </a:xfrm>
        </p:spPr>
        <p:txBody>
          <a:bodyPr vert="horz" lIns="91440" tIns="45720" rIns="91440" bIns="45720" rtlCol="0" anchor="ctr">
            <a:normAutofit/>
          </a:bodyPr>
          <a:lstStyle/>
          <a:p>
            <a:pPr>
              <a:lnSpc>
                <a:spcPct val="114999"/>
              </a:lnSpc>
            </a:pPr>
            <a:r>
              <a:rPr lang="en-US" sz="2000">
                <a:solidFill>
                  <a:srgbClr val="FFFFFF"/>
                </a:solidFill>
              </a:rPr>
              <a:t>Mentors need to </a:t>
            </a:r>
            <a:r>
              <a:rPr lang="en-US" sz="2000" err="1">
                <a:solidFill>
                  <a:srgbClr val="FFFFFF"/>
                </a:solidFill>
              </a:rPr>
              <a:t>familiarise</a:t>
            </a:r>
            <a:r>
              <a:rPr lang="en-US" sz="2000">
                <a:solidFill>
                  <a:srgbClr val="FFFFFF"/>
                </a:solidFill>
              </a:rPr>
              <a:t> themselves with students’ documentation and assessment regulations and must keep accurate records to support and justify their decisions on whether a student is competent or not. </a:t>
            </a:r>
            <a:endParaRPr lang="en-US"/>
          </a:p>
          <a:p>
            <a:pPr>
              <a:lnSpc>
                <a:spcPct val="114999"/>
              </a:lnSpc>
            </a:pPr>
            <a:r>
              <a:rPr lang="en-US" sz="2000">
                <a:solidFill>
                  <a:srgbClr val="FFFFFF"/>
                </a:solidFill>
              </a:rPr>
              <a:t>They need to demonstrate that they have provided regular feedback and kept a record of this while mentoring students (Walsh, 2014). They can then make valid assessments on whether a student is competent or not. </a:t>
            </a:r>
          </a:p>
          <a:p>
            <a:pPr>
              <a:lnSpc>
                <a:spcPct val="114999"/>
              </a:lnSpc>
            </a:pPr>
            <a:r>
              <a:rPr lang="en-US" sz="2000">
                <a:solidFill>
                  <a:srgbClr val="FFFFFF"/>
                </a:solidFill>
              </a:rPr>
              <a:t>In practice, the consequences of not failing students are that we fail in our duty of care to protect the safety of those whom we serve.</a:t>
            </a:r>
          </a:p>
        </p:txBody>
      </p:sp>
    </p:spTree>
    <p:extLst>
      <p:ext uri="{BB962C8B-B14F-4D97-AF65-F5344CB8AC3E}">
        <p14:creationId xmlns:p14="http://schemas.microsoft.com/office/powerpoint/2010/main" val="107633558"/>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275552" y="637832"/>
            <a:ext cx="3124508" cy="5161247"/>
          </a:xfrm>
        </p:spPr>
        <p:txBody>
          <a:bodyPr anchor="ctr">
            <a:normAutofit/>
          </a:bodyPr>
          <a:lstStyle/>
          <a:p>
            <a:r>
              <a:rPr lang="en-US" dirty="0">
                <a:solidFill>
                  <a:schemeClr val="tx2"/>
                </a:solidFill>
              </a:rPr>
              <a:t>Education audit</a:t>
            </a:r>
          </a:p>
        </p:txBody>
      </p:sp>
      <p:sp>
        <p:nvSpPr>
          <p:cNvPr id="3" name="Content Placeholder 2">
            <a:extLst>
              <a:ext uri="{FF2B5EF4-FFF2-40B4-BE49-F238E27FC236}">
                <a16:creationId xmlns:a16="http://schemas.microsoft.com/office/drawing/2014/main" id="{08E35235-D6BD-42DD-8D59-5201746302D4}"/>
              </a:ext>
            </a:extLst>
          </p:cNvPr>
          <p:cNvSpPr>
            <a:spLocks noGrp="1"/>
          </p:cNvSpPr>
          <p:nvPr>
            <p:ph idx="1"/>
          </p:nvPr>
        </p:nvSpPr>
        <p:spPr>
          <a:xfrm>
            <a:off x="2794131" y="235790"/>
            <a:ext cx="9034531" cy="5861554"/>
          </a:xfrm>
        </p:spPr>
        <p:txBody>
          <a:bodyPr vert="horz" lIns="91440" tIns="45720" rIns="91440" bIns="45720" rtlCol="0" anchor="ctr">
            <a:noAutofit/>
          </a:bodyPr>
          <a:lstStyle/>
          <a:p>
            <a:pPr>
              <a:lnSpc>
                <a:spcPct val="114999"/>
              </a:lnSpc>
            </a:pPr>
            <a:r>
              <a:rPr lang="en-US" sz="2000">
                <a:solidFill>
                  <a:srgbClr val="FFFFFF"/>
                </a:solidFill>
              </a:rPr>
              <a:t>Your role in evaluating practice learning in your area will include some involvement with educational audit. This is a process that is required by the regulating body (the HCPC) to assure standards are met in relation to student learning in practice. </a:t>
            </a:r>
          </a:p>
          <a:p>
            <a:pPr>
              <a:lnSpc>
                <a:spcPct val="114999"/>
              </a:lnSpc>
            </a:pPr>
            <a:r>
              <a:rPr lang="en-US" sz="2000">
                <a:solidFill>
                  <a:srgbClr val="FFFFFF"/>
                </a:solidFill>
              </a:rPr>
              <a:t>Education providers are responsible for </a:t>
            </a:r>
            <a:r>
              <a:rPr lang="en-US" sz="2000" err="1">
                <a:solidFill>
                  <a:srgbClr val="FFFFFF"/>
                </a:solidFill>
              </a:rPr>
              <a:t>organising</a:t>
            </a:r>
            <a:r>
              <a:rPr lang="en-US" sz="2000">
                <a:solidFill>
                  <a:srgbClr val="FFFFFF"/>
                </a:solidFill>
              </a:rPr>
              <a:t> and completing bi-annual audits of all placement areas used for student clinical placements. This is done in partnership with placement providers and will involve link tutors, clinical education leads and facilitators, healthcare managers, practice teachers, mentors, and students. </a:t>
            </a:r>
          </a:p>
          <a:p>
            <a:pPr>
              <a:lnSpc>
                <a:spcPct val="114999"/>
              </a:lnSpc>
            </a:pPr>
            <a:r>
              <a:rPr lang="en-US" sz="2000">
                <a:solidFill>
                  <a:srgbClr val="FFFFFF"/>
                </a:solidFill>
              </a:rPr>
              <a:t>Each education provider will have its own format, criteria, and audit process, so it is important that you are familiar with these and have sight of the most current audit for your practice area, what are the areas of good practice, and what needs improving. In some areas of the UK, higher education institutes will work together to share educational audit assessment. </a:t>
            </a:r>
            <a:endParaRPr lang="en-US" sz="2000"/>
          </a:p>
        </p:txBody>
      </p:sp>
    </p:spTree>
    <p:extLst>
      <p:ext uri="{BB962C8B-B14F-4D97-AF65-F5344CB8AC3E}">
        <p14:creationId xmlns:p14="http://schemas.microsoft.com/office/powerpoint/2010/main" val="632586305"/>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6DFED0-76EC-48D5-B76A-058C2F48BCEF}"/>
              </a:ext>
            </a:extLst>
          </p:cNvPr>
          <p:cNvSpPr>
            <a:spLocks noGrp="1"/>
          </p:cNvSpPr>
          <p:nvPr>
            <p:ph type="title"/>
          </p:nvPr>
        </p:nvSpPr>
        <p:spPr>
          <a:xfrm>
            <a:off x="449910" y="3164849"/>
            <a:ext cx="1755399" cy="845824"/>
          </a:xfrm>
        </p:spPr>
        <p:txBody>
          <a:bodyPr>
            <a:normAutofit fontScale="90000"/>
          </a:bodyPr>
          <a:lstStyle/>
          <a:p>
            <a:r>
              <a:rPr lang="en-US" dirty="0">
                <a:solidFill>
                  <a:schemeClr val="tx2"/>
                </a:solidFill>
              </a:rPr>
              <a:t>Peer review</a:t>
            </a:r>
            <a:endParaRPr lang="en-US" dirty="0">
              <a:solidFill>
                <a:schemeClr val="tx2"/>
              </a:solidFill>
              <a:ea typeface="+mj-lt"/>
              <a:cs typeface="+mj-lt"/>
            </a:endParaRPr>
          </a:p>
          <a:p>
            <a:endParaRPr lang="en-US">
              <a:ea typeface="+mj-lt"/>
              <a:cs typeface="+mj-lt"/>
            </a:endParaRPr>
          </a:p>
        </p:txBody>
      </p:sp>
      <p:sp>
        <p:nvSpPr>
          <p:cNvPr id="7" name="Content Placeholder 6">
            <a:extLst>
              <a:ext uri="{FF2B5EF4-FFF2-40B4-BE49-F238E27FC236}">
                <a16:creationId xmlns:a16="http://schemas.microsoft.com/office/drawing/2014/main" id="{E5D306D8-978A-4212-A031-CBDA5ED6588F}"/>
              </a:ext>
            </a:extLst>
          </p:cNvPr>
          <p:cNvSpPr>
            <a:spLocks noGrp="1"/>
          </p:cNvSpPr>
          <p:nvPr>
            <p:ph idx="1"/>
          </p:nvPr>
        </p:nvSpPr>
        <p:spPr>
          <a:xfrm>
            <a:off x="2066895" y="289441"/>
            <a:ext cx="9869532" cy="6224281"/>
          </a:xfrm>
        </p:spPr>
        <p:txBody>
          <a:bodyPr vert="horz" lIns="91440" tIns="45720" rIns="91440" bIns="45720" rtlCol="0" anchor="t">
            <a:normAutofit fontScale="92500" lnSpcReduction="10000"/>
          </a:bodyPr>
          <a:lstStyle/>
          <a:p>
            <a:pPr>
              <a:lnSpc>
                <a:spcPct val="135000"/>
              </a:lnSpc>
            </a:pPr>
            <a:r>
              <a:rPr lang="en-US" sz="1700" dirty="0"/>
              <a:t>You may have been involved in peer review as part of educational processes relating to assessment, or as part of an appraisal process such as 360-degree feedback from colleagues. </a:t>
            </a:r>
          </a:p>
          <a:p>
            <a:pPr>
              <a:lnSpc>
                <a:spcPct val="135000"/>
              </a:lnSpc>
            </a:pPr>
            <a:r>
              <a:rPr lang="en-US" sz="1700" dirty="0"/>
              <a:t>There are more tools available on the NHS Leadership Academy </a:t>
            </a:r>
            <a:r>
              <a:rPr lang="en-US" sz="1700" b="1" dirty="0">
                <a:hlinkClick r:id="rId2"/>
              </a:rPr>
              <a:t>website</a:t>
            </a:r>
            <a:r>
              <a:rPr lang="en-US" sz="1700" dirty="0"/>
              <a:t> You may also relate peer review to the role of a ‘critical friend’ who has the expertise to give constructive feedback on your performance. </a:t>
            </a:r>
          </a:p>
          <a:p>
            <a:pPr>
              <a:lnSpc>
                <a:spcPct val="135000"/>
              </a:lnSpc>
            </a:pPr>
            <a:r>
              <a:rPr lang="en-US" sz="1700" dirty="0"/>
              <a:t>As part of your continuing development as a mentor, it is important to seek feedback on your own mentorship practices and also contribute to mentor colleagues’ development. This can be both informal and formal depending on your practice areas’ guidance and requirements.</a:t>
            </a:r>
          </a:p>
          <a:p>
            <a:pPr>
              <a:lnSpc>
                <a:spcPct val="135000"/>
              </a:lnSpc>
            </a:pPr>
            <a:r>
              <a:rPr lang="en-US" sz="1700" dirty="0"/>
              <a:t>However, the process of peer review can encourage and support mentors in continuous improvement. Peer review should involve those of the same status or role, which in this context are your fellow mentors. </a:t>
            </a:r>
            <a:endParaRPr lang="en-US"/>
          </a:p>
          <a:p>
            <a:pPr>
              <a:lnSpc>
                <a:spcPct val="135000"/>
              </a:lnSpc>
            </a:pPr>
            <a:r>
              <a:rPr lang="en-US" sz="1700" dirty="0"/>
              <a:t>Peer review should not be seen as a ‘pass’ or ‘fail’ activity but should be seen as providing constructive feedback on performance and discussing areas for improvement. This is similar to the constructive feedback processes discussed earlier. </a:t>
            </a:r>
          </a:p>
          <a:p>
            <a:pPr>
              <a:lnSpc>
                <a:spcPct val="135000"/>
              </a:lnSpc>
            </a:pPr>
            <a:r>
              <a:rPr lang="en-US" sz="1700" dirty="0"/>
              <a:t>Peer review, when conducted effectively, also helps to build confidence in the person being ‘reviewed’ and ultimately</a:t>
            </a:r>
            <a:r>
              <a:rPr lang="en-US" sz="1900" dirty="0"/>
              <a:t> </a:t>
            </a:r>
            <a:r>
              <a:rPr lang="en-US" sz="1700" dirty="0"/>
              <a:t>embeds a culture of mentorship excellence in the ‘reviewer’ feeding back to colleagues.</a:t>
            </a:r>
            <a:endParaRPr lang="en-US"/>
          </a:p>
          <a:p>
            <a:endParaRPr lang="en-US"/>
          </a:p>
        </p:txBody>
      </p:sp>
    </p:spTree>
    <p:extLst>
      <p:ext uri="{BB962C8B-B14F-4D97-AF65-F5344CB8AC3E}">
        <p14:creationId xmlns:p14="http://schemas.microsoft.com/office/powerpoint/2010/main" val="2934265260"/>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330970" y="609600"/>
            <a:ext cx="2873557" cy="5175624"/>
          </a:xfrm>
        </p:spPr>
        <p:txBody>
          <a:bodyPr anchor="ctr">
            <a:normAutofit/>
          </a:bodyPr>
          <a:lstStyle/>
          <a:p>
            <a:r>
              <a:rPr lang="en-US">
                <a:solidFill>
                  <a:schemeClr val="tx2"/>
                </a:solidFill>
              </a:rPr>
              <a:t>Scope, frequency and content of student discussions</a:t>
            </a:r>
            <a:r>
              <a:rPr lang="en-US" dirty="0">
                <a:solidFill>
                  <a:schemeClr val="tx1">
                    <a:lumMod val="85000"/>
                    <a:lumOff val="15000"/>
                  </a:schemeClr>
                </a:solidFill>
              </a:rPr>
              <a:t> </a:t>
            </a:r>
          </a:p>
        </p:txBody>
      </p:sp>
      <p:sp>
        <p:nvSpPr>
          <p:cNvPr id="5" name="Content Placeholder 4">
            <a:extLst>
              <a:ext uri="{FF2B5EF4-FFF2-40B4-BE49-F238E27FC236}">
                <a16:creationId xmlns:a16="http://schemas.microsoft.com/office/drawing/2014/main" id="{B3784ABF-57F8-4EA0-9A63-DB3A78BDC51D}"/>
              </a:ext>
            </a:extLst>
          </p:cNvPr>
          <p:cNvSpPr>
            <a:spLocks noGrp="1"/>
          </p:cNvSpPr>
          <p:nvPr>
            <p:ph idx="1"/>
          </p:nvPr>
        </p:nvSpPr>
        <p:spPr>
          <a:xfrm>
            <a:off x="3192065" y="615153"/>
            <a:ext cx="8693650" cy="5654154"/>
          </a:xfrm>
        </p:spPr>
        <p:txBody>
          <a:bodyPr vert="horz" lIns="91440" tIns="45720" rIns="91440" bIns="45720" rtlCol="0" anchor="t">
            <a:normAutofit fontScale="92500" lnSpcReduction="10000"/>
          </a:bodyPr>
          <a:lstStyle/>
          <a:p>
            <a:pPr>
              <a:lnSpc>
                <a:spcPct val="135000"/>
              </a:lnSpc>
            </a:pPr>
            <a:r>
              <a:rPr lang="en-US" dirty="0"/>
              <a:t>Within the </a:t>
            </a:r>
            <a:r>
              <a:rPr lang="en-US" dirty="0" smtClean="0"/>
              <a:t>CPAD </a:t>
            </a:r>
            <a:r>
              <a:rPr lang="en-US" dirty="0"/>
              <a:t>there is a template for student discussions, and a model of an action plan pro-forma.</a:t>
            </a:r>
          </a:p>
          <a:p>
            <a:pPr>
              <a:lnSpc>
                <a:spcPct val="135000"/>
              </a:lnSpc>
            </a:pPr>
            <a:r>
              <a:rPr lang="en-US" dirty="0"/>
              <a:t>We suggest a weekly meeting with the student to review progress against aims for the particular week.</a:t>
            </a:r>
          </a:p>
          <a:p>
            <a:pPr>
              <a:lnSpc>
                <a:spcPct val="135000"/>
              </a:lnSpc>
            </a:pPr>
            <a:r>
              <a:rPr lang="en-US" dirty="0"/>
              <a:t>Each month academic link tutors will visit the students on clinical placement and seek to have a conversation with clinical staff involved with student education.</a:t>
            </a:r>
          </a:p>
          <a:p>
            <a:pPr>
              <a:lnSpc>
                <a:spcPct val="135000"/>
              </a:lnSpc>
            </a:pPr>
            <a:r>
              <a:rPr lang="en-US" dirty="0"/>
              <a:t>There will, in addition, meetings with the both the student and practice education team.</a:t>
            </a:r>
          </a:p>
          <a:p>
            <a:pPr>
              <a:lnSpc>
                <a:spcPct val="135000"/>
              </a:lnSpc>
            </a:pPr>
            <a:r>
              <a:rPr lang="en-US" dirty="0"/>
              <a:t>The structure of these discussions is intended to be a constructive positive experience for all concerned, and clinical staff are encouraged to reflect on the line, style, and phraseology used when exploring students understanding of a particular area, issue, or technique.</a:t>
            </a:r>
          </a:p>
          <a:p>
            <a:pPr>
              <a:lnSpc>
                <a:spcPct val="135000"/>
              </a:lnSpc>
            </a:pPr>
            <a:r>
              <a:rPr lang="en-US" dirty="0"/>
              <a:t>Staff should also be mindful of the stage of student training, and their academic course content.</a:t>
            </a:r>
          </a:p>
          <a:p>
            <a:endParaRPr lang="en-US" dirty="0"/>
          </a:p>
        </p:txBody>
      </p:sp>
    </p:spTree>
    <p:extLst>
      <p:ext uri="{BB962C8B-B14F-4D97-AF65-F5344CB8AC3E}">
        <p14:creationId xmlns:p14="http://schemas.microsoft.com/office/powerpoint/2010/main" val="412309125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33C77-2C85-446C-AD4B-60FC66616F41}"/>
              </a:ext>
            </a:extLst>
          </p:cNvPr>
          <p:cNvSpPr>
            <a:spLocks noGrp="1"/>
          </p:cNvSpPr>
          <p:nvPr>
            <p:ph type="title"/>
          </p:nvPr>
        </p:nvSpPr>
        <p:spPr/>
        <p:txBody>
          <a:bodyPr/>
          <a:lstStyle/>
          <a:p>
            <a:r>
              <a:rPr lang="en-US"/>
              <a:t>Student attendance on placement</a:t>
            </a:r>
          </a:p>
        </p:txBody>
      </p:sp>
      <p:sp>
        <p:nvSpPr>
          <p:cNvPr id="3" name="Content Placeholder 2">
            <a:extLst>
              <a:ext uri="{FF2B5EF4-FFF2-40B4-BE49-F238E27FC236}">
                <a16:creationId xmlns:a16="http://schemas.microsoft.com/office/drawing/2014/main" id="{C483F4CC-4065-41E2-85AA-1C6E002A8DBB}"/>
              </a:ext>
            </a:extLst>
          </p:cNvPr>
          <p:cNvSpPr>
            <a:spLocks noGrp="1"/>
          </p:cNvSpPr>
          <p:nvPr>
            <p:ph idx="1"/>
          </p:nvPr>
        </p:nvSpPr>
        <p:spPr>
          <a:xfrm>
            <a:off x="551105" y="2215311"/>
            <a:ext cx="11183544" cy="4264564"/>
          </a:xfrm>
        </p:spPr>
        <p:txBody>
          <a:bodyPr vert="horz" lIns="91440" tIns="45720" rIns="91440" bIns="45720" rtlCol="0" anchor="t">
            <a:normAutofit fontScale="92500" lnSpcReduction="20000"/>
          </a:bodyPr>
          <a:lstStyle/>
          <a:p>
            <a:pPr>
              <a:lnSpc>
                <a:spcPct val="114999"/>
              </a:lnSpc>
            </a:pPr>
            <a:r>
              <a:rPr lang="en-US"/>
              <a:t>Over the course of the programme, students will spend approximately 40% of the time on placement</a:t>
            </a:r>
          </a:p>
          <a:p>
            <a:pPr>
              <a:lnSpc>
                <a:spcPct val="114999"/>
              </a:lnSpc>
            </a:pPr>
            <a:r>
              <a:rPr lang="en-US"/>
              <a:t>This will closely follow the existing arrangements with the other education provider, so shouldn’t be too disruptive to existing staff expectations.</a:t>
            </a:r>
          </a:p>
          <a:p>
            <a:pPr>
              <a:lnSpc>
                <a:spcPct val="114999"/>
              </a:lnSpc>
            </a:pPr>
            <a:r>
              <a:rPr lang="en-US"/>
              <a:t>Precise arrangements for the supervision of students whilst on placement will be the responsibilty ultimately of the placement educator (site) / or education lead for the Trust. They will also be responsible for construction of the weekly placement roster (in cooperation with the University Placement Lead for the programme).</a:t>
            </a:r>
          </a:p>
          <a:p>
            <a:pPr>
              <a:lnSpc>
                <a:spcPct val="114999"/>
              </a:lnSpc>
            </a:pPr>
            <a:r>
              <a:rPr lang="en-US"/>
              <a:t>The education lead (or equivalent) will be responsible for the day to day maintenance of the roster and will be able to authorise site to site transfers and day swaps / personal leave without recourse to the University Placement Lead for the programme. The University Placement Lead for the programme, will be available for guidance as required to support clinical staff.</a:t>
            </a:r>
            <a:endParaRPr lang="en-US" dirty="0"/>
          </a:p>
          <a:p>
            <a:pPr>
              <a:lnSpc>
                <a:spcPct val="114999"/>
              </a:lnSpc>
            </a:pPr>
            <a:r>
              <a:rPr lang="en-US"/>
              <a:t>Clinical assessment is different to what you may be expecting, students are expected to achieve competence in 5 examinations in year 1, these are outlined in the placement documentation.</a:t>
            </a:r>
            <a:endParaRPr lang="en-US" dirty="0"/>
          </a:p>
          <a:p>
            <a:pPr>
              <a:lnSpc>
                <a:spcPct val="114999"/>
              </a:lnSpc>
            </a:pPr>
            <a:r>
              <a:rPr lang="en-US"/>
              <a:t>Students should be encouraged to expand the skill set beyond these 5 examinations though</a:t>
            </a:r>
            <a:endParaRPr lang="en-US" dirty="0"/>
          </a:p>
          <a:p>
            <a:endParaRPr lang="en-US" dirty="0"/>
          </a:p>
        </p:txBody>
      </p:sp>
    </p:spTree>
    <p:extLst>
      <p:ext uri="{BB962C8B-B14F-4D97-AF65-F5344CB8AC3E}">
        <p14:creationId xmlns:p14="http://schemas.microsoft.com/office/powerpoint/2010/main" val="2325762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330970" y="609600"/>
            <a:ext cx="2873557" cy="5175624"/>
          </a:xfrm>
        </p:spPr>
        <p:txBody>
          <a:bodyPr anchor="ctr">
            <a:normAutofit/>
          </a:bodyPr>
          <a:lstStyle/>
          <a:p>
            <a:r>
              <a:rPr lang="en-US">
                <a:solidFill>
                  <a:schemeClr val="tx2"/>
                </a:solidFill>
              </a:rPr>
              <a:t>Scope, frequency and content of student discussions</a:t>
            </a:r>
            <a:r>
              <a:rPr lang="en-US" dirty="0">
                <a:solidFill>
                  <a:schemeClr val="tx1">
                    <a:lumMod val="85000"/>
                    <a:lumOff val="15000"/>
                  </a:schemeClr>
                </a:solidFill>
              </a:rPr>
              <a:t> </a:t>
            </a:r>
          </a:p>
        </p:txBody>
      </p:sp>
      <p:sp>
        <p:nvSpPr>
          <p:cNvPr id="5" name="Content Placeholder 4">
            <a:extLst>
              <a:ext uri="{FF2B5EF4-FFF2-40B4-BE49-F238E27FC236}">
                <a16:creationId xmlns:a16="http://schemas.microsoft.com/office/drawing/2014/main" id="{B3784ABF-57F8-4EA0-9A63-DB3A78BDC51D}"/>
              </a:ext>
            </a:extLst>
          </p:cNvPr>
          <p:cNvSpPr>
            <a:spLocks noGrp="1"/>
          </p:cNvSpPr>
          <p:nvPr>
            <p:ph idx="1"/>
          </p:nvPr>
        </p:nvSpPr>
        <p:spPr>
          <a:xfrm>
            <a:off x="3192065" y="615153"/>
            <a:ext cx="8693650" cy="5654154"/>
          </a:xfrm>
        </p:spPr>
        <p:txBody>
          <a:bodyPr vert="horz" lIns="91440" tIns="45720" rIns="91440" bIns="45720" rtlCol="0" anchor="t">
            <a:normAutofit/>
          </a:bodyPr>
          <a:lstStyle/>
          <a:p>
            <a:pPr>
              <a:lnSpc>
                <a:spcPct val="135000"/>
              </a:lnSpc>
            </a:pPr>
            <a:r>
              <a:rPr lang="en-US"/>
              <a:t>We would consider it good practice, during the initial meeting, that the scope and nature of discussions is outlined.</a:t>
            </a:r>
          </a:p>
          <a:p>
            <a:pPr>
              <a:lnSpc>
                <a:spcPct val="135000"/>
              </a:lnSpc>
            </a:pPr>
            <a:r>
              <a:rPr lang="en-US"/>
              <a:t>This could include an outline of expectations from both parties (i.e. the student and practice educator)</a:t>
            </a:r>
          </a:p>
          <a:p>
            <a:pPr>
              <a:lnSpc>
                <a:spcPct val="135000"/>
              </a:lnSpc>
            </a:pPr>
            <a:r>
              <a:rPr lang="en-US"/>
              <a:t>It may require a formal 'learning contract'</a:t>
            </a:r>
          </a:p>
          <a:p>
            <a:pPr>
              <a:lnSpc>
                <a:spcPct val="135000"/>
              </a:lnSpc>
            </a:pPr>
            <a:r>
              <a:rPr lang="en-US"/>
              <a:t>It should also state what the limits of confidentiality are including disclosure</a:t>
            </a:r>
          </a:p>
          <a:p>
            <a:pPr>
              <a:lnSpc>
                <a:spcPct val="135000"/>
              </a:lnSpc>
            </a:pPr>
            <a:r>
              <a:rPr lang="en-US"/>
              <a:t>Clinical staff should have a clear view of the processes of assessment, and of the fitness to practice / concerns  procedures</a:t>
            </a:r>
          </a:p>
          <a:p>
            <a:pPr>
              <a:lnSpc>
                <a:spcPct val="135000"/>
              </a:lnSpc>
            </a:pPr>
            <a:r>
              <a:rPr lang="en-US"/>
              <a:t>Clinical staff should have confidence in the processes and procedures for student discipline within the academic setting</a:t>
            </a:r>
          </a:p>
        </p:txBody>
      </p:sp>
    </p:spTree>
    <p:extLst>
      <p:ext uri="{BB962C8B-B14F-4D97-AF65-F5344CB8AC3E}">
        <p14:creationId xmlns:p14="http://schemas.microsoft.com/office/powerpoint/2010/main" val="2714909161"/>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45B2-C03C-4137-B745-E09DB89E9BC5}"/>
              </a:ext>
            </a:extLst>
          </p:cNvPr>
          <p:cNvSpPr>
            <a:spLocks noGrp="1"/>
          </p:cNvSpPr>
          <p:nvPr>
            <p:ph type="title"/>
          </p:nvPr>
        </p:nvSpPr>
        <p:spPr>
          <a:xfrm>
            <a:off x="1286933" y="609600"/>
            <a:ext cx="10197494" cy="1099457"/>
          </a:xfrm>
        </p:spPr>
        <p:txBody>
          <a:bodyPr>
            <a:normAutofit/>
          </a:bodyPr>
          <a:lstStyle/>
          <a:p>
            <a:r>
              <a:rPr lang="en-US"/>
              <a:t>Effective questioning?</a:t>
            </a:r>
          </a:p>
        </p:txBody>
      </p:sp>
      <p:graphicFrame>
        <p:nvGraphicFramePr>
          <p:cNvPr id="5" name="Content Placeholder 2">
            <a:extLst>
              <a:ext uri="{FF2B5EF4-FFF2-40B4-BE49-F238E27FC236}">
                <a16:creationId xmlns:a16="http://schemas.microsoft.com/office/drawing/2014/main" id="{1FB44195-DBFC-4E21-876E-EBFD37AB213C}"/>
              </a:ext>
            </a:extLst>
          </p:cNvPr>
          <p:cNvGraphicFramePr>
            <a:graphicFrameLocks noGrp="1"/>
          </p:cNvGraphicFramePr>
          <p:nvPr>
            <p:ph idx="1"/>
            <p:extLst>
              <p:ext uri="{D42A27DB-BD31-4B8C-83A1-F6EECF244321}">
                <p14:modId xmlns:p14="http://schemas.microsoft.com/office/powerpoint/2010/main" val="489967742"/>
              </p:ext>
            </p:extLst>
          </p:nvPr>
        </p:nvGraphicFramePr>
        <p:xfrm>
          <a:off x="885151" y="1823852"/>
          <a:ext cx="10269296" cy="4800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1011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1C75A-10EA-4029-8343-80BB57DC6BB1}"/>
              </a:ext>
            </a:extLst>
          </p:cNvPr>
          <p:cNvSpPr>
            <a:spLocks noGrp="1"/>
          </p:cNvSpPr>
          <p:nvPr>
            <p:ph type="title"/>
          </p:nvPr>
        </p:nvSpPr>
        <p:spPr>
          <a:xfrm>
            <a:off x="1127245" y="765850"/>
            <a:ext cx="8761413" cy="706964"/>
          </a:xfrm>
        </p:spPr>
        <p:txBody>
          <a:bodyPr/>
          <a:lstStyle/>
          <a:p>
            <a:r>
              <a:rPr lang="en-US"/>
              <a:t>The paperwork</a:t>
            </a:r>
          </a:p>
        </p:txBody>
      </p:sp>
      <p:sp>
        <p:nvSpPr>
          <p:cNvPr id="3" name="Content Placeholder 2">
            <a:extLst>
              <a:ext uri="{FF2B5EF4-FFF2-40B4-BE49-F238E27FC236}">
                <a16:creationId xmlns:a16="http://schemas.microsoft.com/office/drawing/2014/main" id="{076B05EB-97E9-4B19-BF2C-524AE25949C3}"/>
              </a:ext>
            </a:extLst>
          </p:cNvPr>
          <p:cNvSpPr>
            <a:spLocks noGrp="1"/>
          </p:cNvSpPr>
          <p:nvPr>
            <p:ph idx="1"/>
          </p:nvPr>
        </p:nvSpPr>
        <p:spPr>
          <a:xfrm>
            <a:off x="525226" y="2326409"/>
            <a:ext cx="11180932" cy="3416300"/>
          </a:xfrm>
        </p:spPr>
        <p:txBody>
          <a:bodyPr vert="horz" lIns="91440" tIns="45720" rIns="91440" bIns="45720" rtlCol="0" anchor="t">
            <a:normAutofit/>
          </a:bodyPr>
          <a:lstStyle/>
          <a:p>
            <a:r>
              <a:rPr lang="en-US"/>
              <a:t>See the attached handouts!</a:t>
            </a:r>
          </a:p>
          <a:p>
            <a:endParaRPr lang="en-US"/>
          </a:p>
          <a:p>
            <a:r>
              <a:rPr lang="en-US"/>
              <a:t>A discussion about the paperwork</a:t>
            </a:r>
          </a:p>
        </p:txBody>
      </p:sp>
    </p:spTree>
    <p:extLst>
      <p:ext uri="{BB962C8B-B14F-4D97-AF65-F5344CB8AC3E}">
        <p14:creationId xmlns:p14="http://schemas.microsoft.com/office/powerpoint/2010/main" val="1156101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091D54B-59AB-4A5E-8E9E-0421BD66D4F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47CE62E-FFFD-4A1F-BA78-C3B89C36FC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AE51FD27-6B6A-4D21-BF22-245DA9BD0B3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B8144315-1C5A-4185-A952-25D98D303D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11CAC6F2-0806-417B-BF5D-5AEF6195FA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6" name="Rectangle 15">
            <a:extLst>
              <a:ext uri="{FF2B5EF4-FFF2-40B4-BE49-F238E27FC236}">
                <a16:creationId xmlns:a16="http://schemas.microsoft.com/office/drawing/2014/main" id="{D4723B02-0AAB-4F6E-BA41-8ED99D559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FDDD392-373B-4B7A-9F27-A15CD6606561}"/>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200" b="0" i="0" kern="1200">
                <a:solidFill>
                  <a:srgbClr val="EBEBEB"/>
                </a:solidFill>
                <a:latin typeface="+mj-lt"/>
                <a:ea typeface="+mj-ea"/>
                <a:cs typeface="+mj-cs"/>
              </a:rPr>
              <a:t>Coaching and Mentoring – supporting the student</a:t>
            </a:r>
          </a:p>
        </p:txBody>
      </p:sp>
      <p:pic>
        <p:nvPicPr>
          <p:cNvPr id="3" name="Picture 4">
            <a:extLst>
              <a:ext uri="{FF2B5EF4-FFF2-40B4-BE49-F238E27FC236}">
                <a16:creationId xmlns:a16="http://schemas.microsoft.com/office/drawing/2014/main" id="{96E543C0-7B70-41E1-A046-60C8D728B24E}"/>
              </a:ext>
            </a:extLst>
          </p:cNvPr>
          <p:cNvPicPr>
            <a:picLocks noChangeAspect="1"/>
          </p:cNvPicPr>
          <p:nvPr/>
        </p:nvPicPr>
        <p:blipFill>
          <a:blip r:embed="rId3"/>
          <a:stretch>
            <a:fillRect/>
          </a:stretch>
        </p:blipFill>
        <p:spPr>
          <a:xfrm>
            <a:off x="1109763" y="1542790"/>
            <a:ext cx="6470907" cy="376930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145935843"/>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Diagram 3">
            <a:extLst>
              <a:ext uri="{FF2B5EF4-FFF2-40B4-BE49-F238E27FC236}">
                <a16:creationId xmlns:a16="http://schemas.microsoft.com/office/drawing/2014/main" id="{A20D085A-A326-4B9E-BC37-C86C60026DC7}"/>
              </a:ext>
            </a:extLst>
          </p:cNvPr>
          <p:cNvGraphicFramePr>
            <a:graphicFrameLocks noGrp="1"/>
          </p:cNvGraphicFramePr>
          <p:nvPr>
            <p:ph idx="1"/>
            <p:extLst>
              <p:ext uri="{D42A27DB-BD31-4B8C-83A1-F6EECF244321}">
                <p14:modId xmlns:p14="http://schemas.microsoft.com/office/powerpoint/2010/main" val="1539677899"/>
              </p:ext>
            </p:extLst>
          </p:nvPr>
        </p:nvGraphicFramePr>
        <p:xfrm>
          <a:off x="-751783" y="121707"/>
          <a:ext cx="13879991" cy="6478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967615"/>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5D4A15D-C852-47D7-A7E3-7F8FEE9FCA9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5" name="Rectangle 34">
              <a:extLst>
                <a:ext uri="{FF2B5EF4-FFF2-40B4-BE49-F238E27FC236}">
                  <a16:creationId xmlns:a16="http://schemas.microsoft.com/office/drawing/2014/main" id="{C06AA6A2-9E5B-46E6-82B0-8FC1CA7231C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Oval 35">
              <a:extLst>
                <a:ext uri="{FF2B5EF4-FFF2-40B4-BE49-F238E27FC236}">
                  <a16:creationId xmlns:a16="http://schemas.microsoft.com/office/drawing/2014/main" id="{11E7C01A-5F5B-4E17-B91B-26FA9ADB54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71DA43BF-6FE1-458D-A112-1687677B00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FAA5FF03-83FF-43B9-B66B-5FD05A9589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BC4D7AA7-0424-4C72-AE55-4B413DD471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2D80F1-5DC4-4396-B0E1-C774E82EC77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Freeform 5">
              <a:extLst>
                <a:ext uri="{FF2B5EF4-FFF2-40B4-BE49-F238E27FC236}">
                  <a16:creationId xmlns:a16="http://schemas.microsoft.com/office/drawing/2014/main" id="{48171057-920A-4188-A18E-97D710A359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2" name="Freeform 5">
              <a:extLst>
                <a:ext uri="{FF2B5EF4-FFF2-40B4-BE49-F238E27FC236}">
                  <a16:creationId xmlns:a16="http://schemas.microsoft.com/office/drawing/2014/main" id="{1C871B74-1D69-47F0-A28D-8F34547796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3" name="Freeform 5">
              <a:extLst>
                <a:ext uri="{FF2B5EF4-FFF2-40B4-BE49-F238E27FC236}">
                  <a16:creationId xmlns:a16="http://schemas.microsoft.com/office/drawing/2014/main" id="{63001BDC-368C-49CC-9F3F-EAF38A0A49E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5" name="Rectangle 44">
            <a:extLst>
              <a:ext uri="{FF2B5EF4-FFF2-40B4-BE49-F238E27FC236}">
                <a16:creationId xmlns:a16="http://schemas.microsoft.com/office/drawing/2014/main" id="{6288FC2F-B192-42B2-90BE-517E1039BE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7" name="Group 46">
            <a:extLst>
              <a:ext uri="{FF2B5EF4-FFF2-40B4-BE49-F238E27FC236}">
                <a16:creationId xmlns:a16="http://schemas.microsoft.com/office/drawing/2014/main" id="{2F448CB3-7B4F-45D7-B7C0-DF553DF6145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8" name="Rectangle 47">
              <a:extLst>
                <a:ext uri="{FF2B5EF4-FFF2-40B4-BE49-F238E27FC236}">
                  <a16:creationId xmlns:a16="http://schemas.microsoft.com/office/drawing/2014/main" id="{5C5305EA-7A88-413D-BE8A-47A02476F0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5">
              <a:extLst>
                <a:ext uri="{FF2B5EF4-FFF2-40B4-BE49-F238E27FC236}">
                  <a16:creationId xmlns:a16="http://schemas.microsoft.com/office/drawing/2014/main" id="{FCA94DB5-FE56-4A3D-BC48-31B5595197F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8EAFA8D0-BB18-4FEF-8739-51490CC39F8F}"/>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a:solidFill>
                  <a:srgbClr val="FFFFFF"/>
                </a:solidFill>
              </a:rPr>
              <a:t>Coaching and mentoring</a:t>
            </a:r>
          </a:p>
        </p:txBody>
      </p:sp>
      <p:sp>
        <p:nvSpPr>
          <p:cNvPr id="51" name="Rectangle 50">
            <a:extLst>
              <a:ext uri="{FF2B5EF4-FFF2-40B4-BE49-F238E27FC236}">
                <a16:creationId xmlns:a16="http://schemas.microsoft.com/office/drawing/2014/main" id="{F9ED434F-8767-46CC-B26B-5AF62FF01E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 name="Content Placeholder 2">
            <a:extLst>
              <a:ext uri="{FF2B5EF4-FFF2-40B4-BE49-F238E27FC236}">
                <a16:creationId xmlns:a16="http://schemas.microsoft.com/office/drawing/2014/main" id="{3F3013CC-8C5A-4EB8-A9B7-B73E24CD32CF}"/>
              </a:ext>
            </a:extLst>
          </p:cNvPr>
          <p:cNvGraphicFramePr>
            <a:graphicFrameLocks noGrp="1"/>
          </p:cNvGraphicFramePr>
          <p:nvPr>
            <p:ph sz="half" idx="1"/>
            <p:extLst>
              <p:ext uri="{D42A27DB-BD31-4B8C-83A1-F6EECF244321}">
                <p14:modId xmlns:p14="http://schemas.microsoft.com/office/powerpoint/2010/main" val="451602694"/>
              </p:ext>
            </p:extLst>
          </p:nvPr>
        </p:nvGraphicFramePr>
        <p:xfrm>
          <a:off x="812481" y="1677120"/>
          <a:ext cx="10387383" cy="4012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5033304"/>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091D54B-59AB-4A5E-8E9E-0421BD66D4F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A8AABC-BC03-49DF-A906-4CFC8F4A2F4C}"/>
              </a:ext>
            </a:extLst>
          </p:cNvPr>
          <p:cNvSpPr>
            <a:spLocks noGrp="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sz="4200" b="0" i="0" kern="1200">
                <a:solidFill>
                  <a:srgbClr val="EBEBEB"/>
                </a:solidFill>
                <a:latin typeface="+mj-lt"/>
                <a:ea typeface="+mj-ea"/>
                <a:cs typeface="+mj-cs"/>
              </a:rPr>
              <a:t>Coaching and mentoring – supporting the student</a:t>
            </a:r>
          </a:p>
        </p:txBody>
      </p:sp>
      <p:pic>
        <p:nvPicPr>
          <p:cNvPr id="4" name="Picture 4" descr="A screenshot of a cell phone&#10;&#10;Description generated with high confidence">
            <a:extLst>
              <a:ext uri="{FF2B5EF4-FFF2-40B4-BE49-F238E27FC236}">
                <a16:creationId xmlns:a16="http://schemas.microsoft.com/office/drawing/2014/main" id="{6FC886D4-5F1A-4F17-8F0A-D4A01F729BF7}"/>
              </a:ext>
            </a:extLst>
          </p:cNvPr>
          <p:cNvPicPr>
            <a:picLocks noGrp="1" noChangeAspect="1"/>
          </p:cNvPicPr>
          <p:nvPr>
            <p:ph idx="1"/>
          </p:nvPr>
        </p:nvPicPr>
        <p:blipFill>
          <a:blip r:embed="rId3"/>
          <a:stretch>
            <a:fillRect/>
          </a:stretch>
        </p:blipFill>
        <p:spPr>
          <a:xfrm>
            <a:off x="1487958" y="1113063"/>
            <a:ext cx="5714516"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464329941"/>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5D4A15D-C852-47D7-A7E3-7F8FEE9FCA9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5" name="Rectangle 34">
              <a:extLst>
                <a:ext uri="{FF2B5EF4-FFF2-40B4-BE49-F238E27FC236}">
                  <a16:creationId xmlns:a16="http://schemas.microsoft.com/office/drawing/2014/main" id="{C06AA6A2-9E5B-46E6-82B0-8FC1CA7231C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Oval 35">
              <a:extLst>
                <a:ext uri="{FF2B5EF4-FFF2-40B4-BE49-F238E27FC236}">
                  <a16:creationId xmlns:a16="http://schemas.microsoft.com/office/drawing/2014/main" id="{11E7C01A-5F5B-4E17-B91B-26FA9ADB54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7" name="Oval 36">
              <a:extLst>
                <a:ext uri="{FF2B5EF4-FFF2-40B4-BE49-F238E27FC236}">
                  <a16:creationId xmlns:a16="http://schemas.microsoft.com/office/drawing/2014/main" id="{71DA43BF-6FE1-458D-A112-1687677B00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FAA5FF03-83FF-43B9-B66B-5FD05A9589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a:extLst>
                <a:ext uri="{FF2B5EF4-FFF2-40B4-BE49-F238E27FC236}">
                  <a16:creationId xmlns:a16="http://schemas.microsoft.com/office/drawing/2014/main" id="{BC4D7AA7-0424-4C72-AE55-4B413DD4714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0" name="Oval 39">
              <a:extLst>
                <a:ext uri="{FF2B5EF4-FFF2-40B4-BE49-F238E27FC236}">
                  <a16:creationId xmlns:a16="http://schemas.microsoft.com/office/drawing/2014/main" id="{BC2D80F1-5DC4-4396-B0E1-C774E82EC77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1" name="Freeform 5">
              <a:extLst>
                <a:ext uri="{FF2B5EF4-FFF2-40B4-BE49-F238E27FC236}">
                  <a16:creationId xmlns:a16="http://schemas.microsoft.com/office/drawing/2014/main" id="{48171057-920A-4188-A18E-97D710A359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2" name="Freeform 5">
              <a:extLst>
                <a:ext uri="{FF2B5EF4-FFF2-40B4-BE49-F238E27FC236}">
                  <a16:creationId xmlns:a16="http://schemas.microsoft.com/office/drawing/2014/main" id="{1C871B74-1D69-47F0-A28D-8F345477963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3" name="Freeform 5">
              <a:extLst>
                <a:ext uri="{FF2B5EF4-FFF2-40B4-BE49-F238E27FC236}">
                  <a16:creationId xmlns:a16="http://schemas.microsoft.com/office/drawing/2014/main" id="{63001BDC-368C-49CC-9F3F-EAF38A0A49E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5" name="Rectangle 44">
            <a:extLst>
              <a:ext uri="{FF2B5EF4-FFF2-40B4-BE49-F238E27FC236}">
                <a16:creationId xmlns:a16="http://schemas.microsoft.com/office/drawing/2014/main" id="{6288FC2F-B192-42B2-90BE-517E1039BE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47" name="Group 46">
            <a:extLst>
              <a:ext uri="{FF2B5EF4-FFF2-40B4-BE49-F238E27FC236}">
                <a16:creationId xmlns:a16="http://schemas.microsoft.com/office/drawing/2014/main" id="{2F448CB3-7B4F-45D7-B7C0-DF553DF6145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8" name="Rectangle 47">
              <a:extLst>
                <a:ext uri="{FF2B5EF4-FFF2-40B4-BE49-F238E27FC236}">
                  <a16:creationId xmlns:a16="http://schemas.microsoft.com/office/drawing/2014/main" id="{5C5305EA-7A88-413D-BE8A-47A02476F00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5">
              <a:extLst>
                <a:ext uri="{FF2B5EF4-FFF2-40B4-BE49-F238E27FC236}">
                  <a16:creationId xmlns:a16="http://schemas.microsoft.com/office/drawing/2014/main" id="{FCA94DB5-FE56-4A3D-BC48-31B5595197F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8EAFA8D0-BB18-4FEF-8739-51490CC39F8F}"/>
              </a:ext>
            </a:extLst>
          </p:cNvPr>
          <p:cNvSpPr>
            <a:spLocks noGrp="1"/>
          </p:cNvSpPr>
          <p:nvPr>
            <p:ph type="title"/>
          </p:nvPr>
        </p:nvSpPr>
        <p:spPr>
          <a:xfrm>
            <a:off x="1154954" y="973668"/>
            <a:ext cx="8761413" cy="706964"/>
          </a:xfrm>
        </p:spPr>
        <p:txBody>
          <a:bodyPr vert="horz" lIns="91440" tIns="45720" rIns="91440" bIns="45720" rtlCol="0" anchor="ctr">
            <a:normAutofit/>
          </a:bodyPr>
          <a:lstStyle/>
          <a:p>
            <a:r>
              <a:rPr lang="en-US">
                <a:solidFill>
                  <a:srgbClr val="FFFFFF"/>
                </a:solidFill>
              </a:rPr>
              <a:t>Coaching and mentoring</a:t>
            </a:r>
          </a:p>
        </p:txBody>
      </p:sp>
      <p:sp>
        <p:nvSpPr>
          <p:cNvPr id="51" name="Rectangle 50">
            <a:extLst>
              <a:ext uri="{FF2B5EF4-FFF2-40B4-BE49-F238E27FC236}">
                <a16:creationId xmlns:a16="http://schemas.microsoft.com/office/drawing/2014/main" id="{F9ED434F-8767-46CC-B26B-5AF62FF01E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9" name="Content Placeholder 2">
            <a:extLst>
              <a:ext uri="{FF2B5EF4-FFF2-40B4-BE49-F238E27FC236}">
                <a16:creationId xmlns:a16="http://schemas.microsoft.com/office/drawing/2014/main" id="{3F3013CC-8C5A-4EB8-A9B7-B73E24CD32CF}"/>
              </a:ext>
            </a:extLst>
          </p:cNvPr>
          <p:cNvGraphicFramePr>
            <a:graphicFrameLocks noGrp="1"/>
          </p:cNvGraphicFramePr>
          <p:nvPr>
            <p:ph sz="half" idx="1"/>
            <p:extLst>
              <p:ext uri="{D42A27DB-BD31-4B8C-83A1-F6EECF244321}">
                <p14:modId xmlns:p14="http://schemas.microsoft.com/office/powerpoint/2010/main" val="283930608"/>
              </p:ext>
            </p:extLst>
          </p:nvPr>
        </p:nvGraphicFramePr>
        <p:xfrm>
          <a:off x="812481" y="1677120"/>
          <a:ext cx="10387383" cy="4012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4950373"/>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86933" y="609600"/>
            <a:ext cx="10197494" cy="1099457"/>
          </a:xfrm>
        </p:spPr>
        <p:txBody>
          <a:bodyPr>
            <a:normAutofit/>
          </a:bodyPr>
          <a:lstStyle/>
          <a:p>
            <a:r>
              <a:rPr lang="en-GB"/>
              <a:t>Learning Outcomes: are you/ do you?</a:t>
            </a:r>
          </a:p>
        </p:txBody>
      </p:sp>
      <p:graphicFrame>
        <p:nvGraphicFramePr>
          <p:cNvPr id="5" name="Content Placeholder 2">
            <a:extLst>
              <a:ext uri="{FF2B5EF4-FFF2-40B4-BE49-F238E27FC236}">
                <a16:creationId xmlns:a16="http://schemas.microsoft.com/office/drawing/2014/main" id="{F0C6AB3D-8513-4312-A6EA-FDF1D49F00BD}"/>
              </a:ext>
            </a:extLst>
          </p:cNvPr>
          <p:cNvGraphicFramePr>
            <a:graphicFrameLocks noGrp="1"/>
          </p:cNvGraphicFramePr>
          <p:nvPr>
            <p:ph idx="1"/>
            <p:extLst>
              <p:ext uri="{D42A27DB-BD31-4B8C-83A1-F6EECF244321}">
                <p14:modId xmlns:p14="http://schemas.microsoft.com/office/powerpoint/2010/main" val="4081970626"/>
              </p:ext>
            </p:extLst>
          </p:nvPr>
        </p:nvGraphicFramePr>
        <p:xfrm>
          <a:off x="244183" y="1415013"/>
          <a:ext cx="11630963" cy="475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09693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3B922-7B0A-45CD-BCE0-4F214BEF8DAB}"/>
              </a:ext>
            </a:extLst>
          </p:cNvPr>
          <p:cNvSpPr>
            <a:spLocks noGrp="1"/>
          </p:cNvSpPr>
          <p:nvPr>
            <p:ph type="title"/>
          </p:nvPr>
        </p:nvSpPr>
        <p:spPr>
          <a:xfrm>
            <a:off x="317900" y="652732"/>
            <a:ext cx="3150648" cy="5175624"/>
          </a:xfrm>
        </p:spPr>
        <p:txBody>
          <a:bodyPr anchor="ctr">
            <a:normAutofit/>
          </a:bodyPr>
          <a:lstStyle/>
          <a:p>
            <a:r>
              <a:rPr lang="en-US">
                <a:solidFill>
                  <a:schemeClr val="tx2"/>
                </a:solidFill>
              </a:rPr>
              <a:t>Some reading on this and other  topics</a:t>
            </a:r>
          </a:p>
        </p:txBody>
      </p:sp>
      <p:sp>
        <p:nvSpPr>
          <p:cNvPr id="3" name="Content Placeholder 2">
            <a:extLst>
              <a:ext uri="{FF2B5EF4-FFF2-40B4-BE49-F238E27FC236}">
                <a16:creationId xmlns:a16="http://schemas.microsoft.com/office/drawing/2014/main" id="{80782859-2056-415B-B728-2EB4526435FF}"/>
              </a:ext>
            </a:extLst>
          </p:cNvPr>
          <p:cNvSpPr>
            <a:spLocks noGrp="1"/>
          </p:cNvSpPr>
          <p:nvPr>
            <p:ph idx="1"/>
          </p:nvPr>
        </p:nvSpPr>
        <p:spPr>
          <a:xfrm>
            <a:off x="3715066" y="940280"/>
            <a:ext cx="8142352" cy="5175624"/>
          </a:xfrm>
        </p:spPr>
        <p:txBody>
          <a:bodyPr vert="horz" lIns="91440" tIns="45720" rIns="91440" bIns="45720" rtlCol="0" anchor="ctr">
            <a:normAutofit/>
          </a:bodyPr>
          <a:lstStyle/>
          <a:p>
            <a:pPr>
              <a:lnSpc>
                <a:spcPct val="90000"/>
              </a:lnSpc>
            </a:pPr>
            <a:r>
              <a:rPr lang="en-US">
                <a:solidFill>
                  <a:srgbClr val="FFFFFF"/>
                </a:solidFill>
              </a:rPr>
              <a:t>Benner, P. (2000) </a:t>
            </a:r>
            <a:r>
              <a:rPr lang="en-US" i="1">
                <a:solidFill>
                  <a:srgbClr val="FFFFFF"/>
                </a:solidFill>
              </a:rPr>
              <a:t>From Novice to Expert: Excellence and Power in Clinical Nursing Practice</a:t>
            </a:r>
            <a:r>
              <a:rPr lang="en-US">
                <a:solidFill>
                  <a:srgbClr val="FFFFFF"/>
                </a:solidFill>
              </a:rPr>
              <a:t>, Upper Saddle River, NJ, Prentice Hall.</a:t>
            </a:r>
          </a:p>
          <a:p>
            <a:pPr>
              <a:lnSpc>
                <a:spcPct val="90000"/>
              </a:lnSpc>
            </a:pPr>
            <a:r>
              <a:rPr lang="en-US">
                <a:solidFill>
                  <a:srgbClr val="FFFFFF"/>
                </a:solidFill>
              </a:rPr>
              <a:t>Cant, R., McKenna, L. and Cooper, S. (2013) ‘Assessing pre-registration nursing students’ clinical competence: a systematic review of objective measures’, </a:t>
            </a:r>
            <a:r>
              <a:rPr lang="en-US" i="1">
                <a:solidFill>
                  <a:srgbClr val="FFFFFF"/>
                </a:solidFill>
              </a:rPr>
              <a:t>International Journal of Nursing Practice</a:t>
            </a:r>
            <a:r>
              <a:rPr lang="en-US">
                <a:solidFill>
                  <a:srgbClr val="FFFFFF"/>
                </a:solidFill>
              </a:rPr>
              <a:t>, vol. 19, no. 2, pp. 163–76.</a:t>
            </a:r>
          </a:p>
          <a:p>
            <a:pPr>
              <a:lnSpc>
                <a:spcPct val="90000"/>
              </a:lnSpc>
            </a:pPr>
            <a:r>
              <a:rPr lang="en-US" err="1">
                <a:solidFill>
                  <a:srgbClr val="FFFFFF"/>
                </a:solidFill>
              </a:rPr>
              <a:t>Gopee</a:t>
            </a:r>
            <a:r>
              <a:rPr lang="en-US">
                <a:solidFill>
                  <a:srgbClr val="FFFFFF"/>
                </a:solidFill>
              </a:rPr>
              <a:t>, N. (2011) </a:t>
            </a:r>
            <a:r>
              <a:rPr lang="en-US" i="1">
                <a:solidFill>
                  <a:srgbClr val="FFFFFF"/>
                </a:solidFill>
              </a:rPr>
              <a:t>Mentoring and Supervision in Healthcare</a:t>
            </a:r>
            <a:r>
              <a:rPr lang="en-US">
                <a:solidFill>
                  <a:srgbClr val="FFFFFF"/>
                </a:solidFill>
              </a:rPr>
              <a:t>, London, Sage.</a:t>
            </a:r>
          </a:p>
          <a:p>
            <a:pPr>
              <a:lnSpc>
                <a:spcPct val="90000"/>
              </a:lnSpc>
            </a:pPr>
            <a:r>
              <a:rPr lang="en-US" err="1">
                <a:solidFill>
                  <a:srgbClr val="FFFFFF"/>
                </a:solidFill>
              </a:rPr>
              <a:t>Joghin</a:t>
            </a:r>
            <a:r>
              <a:rPr lang="en-US">
                <a:solidFill>
                  <a:srgbClr val="FFFFFF"/>
                </a:solidFill>
              </a:rPr>
              <a:t>, G. (ed.) (2009) </a:t>
            </a:r>
            <a:r>
              <a:rPr lang="en-US" i="1">
                <a:solidFill>
                  <a:srgbClr val="FFFFFF"/>
                </a:solidFill>
              </a:rPr>
              <a:t>Assessment, Learning and Judgment in Higher Education</a:t>
            </a:r>
            <a:r>
              <a:rPr lang="en-US">
                <a:solidFill>
                  <a:srgbClr val="FFFFFF"/>
                </a:solidFill>
              </a:rPr>
              <a:t>, </a:t>
            </a:r>
            <a:r>
              <a:rPr lang="en-US" err="1">
                <a:solidFill>
                  <a:srgbClr val="FFFFFF"/>
                </a:solidFill>
              </a:rPr>
              <a:t>Wollangong</a:t>
            </a:r>
            <a:r>
              <a:rPr lang="en-US">
                <a:solidFill>
                  <a:srgbClr val="FFFFFF"/>
                </a:solidFill>
              </a:rPr>
              <a:t>, Australia, Springer.</a:t>
            </a:r>
          </a:p>
          <a:p>
            <a:pPr>
              <a:lnSpc>
                <a:spcPct val="90000"/>
              </a:lnSpc>
            </a:pPr>
            <a:r>
              <a:rPr lang="en-US">
                <a:solidFill>
                  <a:srgbClr val="FFFFFF"/>
                </a:solidFill>
              </a:rPr>
              <a:t>Hunt l., McGee P., Gutteridge R., Hughes M (20160 manipulating </a:t>
            </a:r>
            <a:r>
              <a:rPr lang="en-US" err="1">
                <a:solidFill>
                  <a:srgbClr val="FFFFFF"/>
                </a:solidFill>
              </a:rPr>
              <a:t>mentors'assessemnt</a:t>
            </a:r>
            <a:r>
              <a:rPr lang="en-US">
                <a:solidFill>
                  <a:srgbClr val="FFFFFF"/>
                </a:solidFill>
              </a:rPr>
              <a:t> decisions: Do underperforming student nurses use coercive strategies to influence mentors' assessment decisions? </a:t>
            </a:r>
            <a:r>
              <a:rPr lang="en-US" i="1">
                <a:solidFill>
                  <a:srgbClr val="FFFFFF"/>
                </a:solidFill>
              </a:rPr>
              <a:t>Nurse education in Practice 20 (2016) 154-162</a:t>
            </a:r>
          </a:p>
          <a:p>
            <a:pPr>
              <a:lnSpc>
                <a:spcPct val="90000"/>
              </a:lnSpc>
            </a:pPr>
            <a:r>
              <a:rPr lang="en-US">
                <a:solidFill>
                  <a:srgbClr val="FFFFFF"/>
                </a:solidFill>
              </a:rPr>
              <a:t>Rolfe, G., Freshwater, D., Jasper, M. (2001) Critical reflection in nursing and the helping professions: a user’s guide. Basingstoke: Palgrave Macmillan.</a:t>
            </a:r>
          </a:p>
          <a:p>
            <a:pPr>
              <a:lnSpc>
                <a:spcPct val="90000"/>
              </a:lnSpc>
            </a:pPr>
            <a:endParaRPr lang="en-US">
              <a:solidFill>
                <a:srgbClr val="FFFFFF"/>
              </a:solidFill>
            </a:endParaRPr>
          </a:p>
          <a:p>
            <a:pPr>
              <a:lnSpc>
                <a:spcPct val="90000"/>
              </a:lnSpc>
            </a:pPr>
            <a:endParaRPr lang="en-US">
              <a:solidFill>
                <a:srgbClr val="FFFFFF"/>
              </a:solidFill>
            </a:endParaRPr>
          </a:p>
        </p:txBody>
      </p:sp>
    </p:spTree>
    <p:extLst>
      <p:ext uri="{BB962C8B-B14F-4D97-AF65-F5344CB8AC3E}">
        <p14:creationId xmlns:p14="http://schemas.microsoft.com/office/powerpoint/2010/main" val="169222573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D133-9C8B-4A73-AF88-EB4E30E109EA}"/>
              </a:ext>
            </a:extLst>
          </p:cNvPr>
          <p:cNvSpPr>
            <a:spLocks noGrp="1"/>
          </p:cNvSpPr>
          <p:nvPr>
            <p:ph type="title"/>
          </p:nvPr>
        </p:nvSpPr>
        <p:spPr/>
        <p:txBody>
          <a:bodyPr/>
          <a:lstStyle/>
          <a:p>
            <a:r>
              <a:rPr lang="en-US"/>
              <a:t>Student assessment - logistics</a:t>
            </a:r>
          </a:p>
        </p:txBody>
      </p:sp>
      <p:sp>
        <p:nvSpPr>
          <p:cNvPr id="3" name="Content Placeholder 2">
            <a:extLst>
              <a:ext uri="{FF2B5EF4-FFF2-40B4-BE49-F238E27FC236}">
                <a16:creationId xmlns:a16="http://schemas.microsoft.com/office/drawing/2014/main" id="{C3487F36-7662-44A0-AEE3-003DE7E35980}"/>
              </a:ext>
            </a:extLst>
          </p:cNvPr>
          <p:cNvSpPr>
            <a:spLocks noGrp="1"/>
          </p:cNvSpPr>
          <p:nvPr>
            <p:ph idx="1"/>
          </p:nvPr>
        </p:nvSpPr>
        <p:spPr>
          <a:xfrm>
            <a:off x="536728" y="2244066"/>
            <a:ext cx="11154790" cy="4379583"/>
          </a:xfrm>
        </p:spPr>
        <p:txBody>
          <a:bodyPr vert="horz" lIns="91440" tIns="45720" rIns="91440" bIns="45720" rtlCol="0" anchor="t">
            <a:normAutofit fontScale="85000" lnSpcReduction="20000"/>
          </a:bodyPr>
          <a:lstStyle/>
          <a:p>
            <a:pPr>
              <a:lnSpc>
                <a:spcPct val="114999"/>
              </a:lnSpc>
            </a:pPr>
            <a:r>
              <a:rPr lang="en-US" sz="2000"/>
              <a:t>Only staff whom have attended the CPD sessions (this one) will be able to sign off students as competent.</a:t>
            </a:r>
          </a:p>
          <a:p>
            <a:pPr>
              <a:lnSpc>
                <a:spcPct val="114999"/>
              </a:lnSpc>
            </a:pPr>
            <a:r>
              <a:rPr lang="en-US" sz="2000"/>
              <a:t>We anticipate that this will be restricted to registered practitioners who have been qualified for 18 months or longer.</a:t>
            </a:r>
          </a:p>
          <a:p>
            <a:pPr>
              <a:lnSpc>
                <a:spcPct val="114999"/>
              </a:lnSpc>
            </a:pPr>
            <a:r>
              <a:rPr lang="en-US" sz="2000"/>
              <a:t>Where, due to operational restrictions, this is not possible, then</a:t>
            </a:r>
            <a:r>
              <a:rPr lang="en-US" sz="2000" dirty="0"/>
              <a:t> </a:t>
            </a:r>
            <a:r>
              <a:rPr lang="en-US" sz="2000"/>
              <a:t>any band 5 radiographer can sign off any competency, however, this will need to be countersigned</a:t>
            </a:r>
            <a:r>
              <a:rPr lang="en-US" sz="2000" dirty="0"/>
              <a:t> </a:t>
            </a:r>
            <a:r>
              <a:rPr lang="en-US" sz="2000"/>
              <a:t>by a named clinical assessor or placement / education lead.</a:t>
            </a:r>
            <a:endParaRPr lang="en-US" sz="2000" dirty="0"/>
          </a:p>
          <a:p>
            <a:pPr>
              <a:lnSpc>
                <a:spcPct val="114999"/>
              </a:lnSpc>
            </a:pPr>
            <a:r>
              <a:rPr lang="en-US" sz="2000"/>
              <a:t>If students are not able to achieve the required competency, then, it will be acceptable to use practice simulation and a thorough discussion will suffice, this should be indicated within the paperwork</a:t>
            </a:r>
            <a:endParaRPr lang="en-US" sz="2000" dirty="0"/>
          </a:p>
          <a:p>
            <a:pPr>
              <a:lnSpc>
                <a:spcPct val="114999"/>
              </a:lnSpc>
            </a:pPr>
            <a:r>
              <a:rPr lang="en-US" sz="2000"/>
              <a:t>In terms of day to day supervision, then any registered member of staff may act as a supervisor (this will satisfy the requirements of IR(ME)R 2018.</a:t>
            </a:r>
          </a:p>
          <a:p>
            <a:pPr>
              <a:lnSpc>
                <a:spcPct val="114999"/>
              </a:lnSpc>
            </a:pPr>
            <a:r>
              <a:rPr lang="en-US" sz="2000"/>
              <a:t>There is a flowchart in the attached documentation which outlines the process for clinical assessment.</a:t>
            </a:r>
            <a:endParaRPr lang="en-US" sz="2000" dirty="0"/>
          </a:p>
          <a:p>
            <a:endParaRPr lang="en-US" dirty="0"/>
          </a:p>
        </p:txBody>
      </p:sp>
    </p:spTree>
    <p:extLst>
      <p:ext uri="{BB962C8B-B14F-4D97-AF65-F5344CB8AC3E}">
        <p14:creationId xmlns:p14="http://schemas.microsoft.com/office/powerpoint/2010/main" val="3222632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3676-D030-4AAF-8297-6D807F2072CC}"/>
              </a:ext>
            </a:extLst>
          </p:cNvPr>
          <p:cNvSpPr>
            <a:spLocks noGrp="1"/>
          </p:cNvSpPr>
          <p:nvPr>
            <p:ph type="ctrTitle"/>
          </p:nvPr>
        </p:nvSpPr>
        <p:spPr>
          <a:xfrm>
            <a:off x="1629408" y="1122073"/>
            <a:ext cx="8825658" cy="2677648"/>
          </a:xfrm>
        </p:spPr>
        <p:txBody>
          <a:bodyPr/>
          <a:lstStyle/>
          <a:p>
            <a:r>
              <a:rPr lang="en-US"/>
              <a:t>Any final thoughts or questions?</a:t>
            </a:r>
          </a:p>
        </p:txBody>
      </p:sp>
    </p:spTree>
    <p:extLst>
      <p:ext uri="{BB962C8B-B14F-4D97-AF65-F5344CB8AC3E}">
        <p14:creationId xmlns:p14="http://schemas.microsoft.com/office/powerpoint/2010/main" val="15237108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10EB3-0787-4424-8C27-841852145BE7}"/>
              </a:ext>
            </a:extLst>
          </p:cNvPr>
          <p:cNvSpPr>
            <a:spLocks noGrp="1"/>
          </p:cNvSpPr>
          <p:nvPr>
            <p:ph type="title"/>
          </p:nvPr>
        </p:nvSpPr>
        <p:spPr>
          <a:xfrm>
            <a:off x="577400" y="593475"/>
            <a:ext cx="8596668" cy="646243"/>
          </a:xfrm>
        </p:spPr>
        <p:txBody>
          <a:bodyPr/>
          <a:lstStyle/>
          <a:p>
            <a:r>
              <a:rPr lang="en-US"/>
              <a:t>References</a:t>
            </a:r>
          </a:p>
        </p:txBody>
      </p:sp>
      <p:sp>
        <p:nvSpPr>
          <p:cNvPr id="3" name="Content Placeholder 2">
            <a:extLst>
              <a:ext uri="{FF2B5EF4-FFF2-40B4-BE49-F238E27FC236}">
                <a16:creationId xmlns:a16="http://schemas.microsoft.com/office/drawing/2014/main" id="{08E35235-D6BD-42DD-8D59-5201746302D4}"/>
              </a:ext>
            </a:extLst>
          </p:cNvPr>
          <p:cNvSpPr>
            <a:spLocks noGrp="1"/>
          </p:cNvSpPr>
          <p:nvPr>
            <p:ph idx="1"/>
          </p:nvPr>
        </p:nvSpPr>
        <p:spPr>
          <a:xfrm>
            <a:off x="247612" y="1403728"/>
            <a:ext cx="5371103" cy="5266228"/>
          </a:xfrm>
          <a:solidFill>
            <a:schemeClr val="tx2">
              <a:lumMod val="50000"/>
            </a:schemeClr>
          </a:solidFill>
        </p:spPr>
        <p:txBody>
          <a:bodyPr vert="horz" lIns="91440" tIns="45720" rIns="91440" bIns="45720" rtlCol="0" anchor="t">
            <a:noAutofit/>
          </a:bodyPr>
          <a:lstStyle/>
          <a:p>
            <a:pPr>
              <a:buFont typeface="Arial"/>
              <a:buChar char="•"/>
            </a:pPr>
            <a:r>
              <a:rPr lang="en-US" sz="1100">
                <a:solidFill>
                  <a:schemeClr val="bg1"/>
                </a:solidFill>
              </a:rPr>
              <a:t>Anderson, L. (2011) ‘A learning resource for developing effective mentorship in practice’, </a:t>
            </a:r>
            <a:r>
              <a:rPr lang="en-US" sz="1100" i="1">
                <a:solidFill>
                  <a:schemeClr val="bg1"/>
                </a:solidFill>
              </a:rPr>
              <a:t>Nursing Standard</a:t>
            </a:r>
            <a:r>
              <a:rPr lang="en-US" sz="1100">
                <a:solidFill>
                  <a:schemeClr val="bg1"/>
                </a:solidFill>
              </a:rPr>
              <a:t>, vol. 25, no. 51, pp. 48–56.</a:t>
            </a:r>
            <a:endParaRPr lang="en-US">
              <a:solidFill>
                <a:schemeClr val="bg1"/>
              </a:solidFill>
            </a:endParaRPr>
          </a:p>
          <a:p>
            <a:pPr>
              <a:buFont typeface="Arial"/>
              <a:buChar char="•"/>
            </a:pPr>
            <a:r>
              <a:rPr lang="en-US" sz="1100">
                <a:solidFill>
                  <a:schemeClr val="bg1"/>
                </a:solidFill>
              </a:rPr>
              <a:t>Aston, L. and Hallam, P. (2014) </a:t>
            </a:r>
            <a:r>
              <a:rPr lang="en-US" sz="1100" i="1">
                <a:solidFill>
                  <a:schemeClr val="bg1"/>
                </a:solidFill>
              </a:rPr>
              <a:t>Successful Mentoring in Nursing</a:t>
            </a:r>
            <a:r>
              <a:rPr lang="en-US" sz="1100">
                <a:solidFill>
                  <a:schemeClr val="bg1"/>
                </a:solidFill>
              </a:rPr>
              <a:t>, 2nd </a:t>
            </a:r>
            <a:r>
              <a:rPr lang="en-US" sz="1100" err="1">
                <a:solidFill>
                  <a:schemeClr val="bg1"/>
                </a:solidFill>
              </a:rPr>
              <a:t>edn</a:t>
            </a:r>
            <a:r>
              <a:rPr lang="en-US" sz="1100" i="1">
                <a:solidFill>
                  <a:schemeClr val="bg1"/>
                </a:solidFill>
              </a:rPr>
              <a:t>,</a:t>
            </a:r>
            <a:r>
              <a:rPr lang="en-US" sz="1100">
                <a:solidFill>
                  <a:schemeClr val="bg1"/>
                </a:solidFill>
              </a:rPr>
              <a:t> London, Sage.</a:t>
            </a:r>
          </a:p>
          <a:p>
            <a:pPr>
              <a:buFont typeface="Arial"/>
              <a:buChar char="•"/>
            </a:pPr>
            <a:r>
              <a:rPr lang="en-US" sz="1100">
                <a:solidFill>
                  <a:schemeClr val="bg1"/>
                </a:solidFill>
              </a:rPr>
              <a:t>Baxter, P. and Norman, G. (2011) ‘Self-assessment or self-deception? A lack of association between nursing students’ self-assessment and performance’, </a:t>
            </a:r>
            <a:r>
              <a:rPr lang="en-US" sz="1100" i="1">
                <a:solidFill>
                  <a:schemeClr val="bg1"/>
                </a:solidFill>
              </a:rPr>
              <a:t>Journal of Advanced Nursing</a:t>
            </a:r>
            <a:r>
              <a:rPr lang="en-US" sz="1100">
                <a:solidFill>
                  <a:schemeClr val="bg1"/>
                </a:solidFill>
              </a:rPr>
              <a:t>, vol. 67, pp. 2406–13 .</a:t>
            </a:r>
          </a:p>
          <a:p>
            <a:pPr>
              <a:buFont typeface="Arial"/>
              <a:buChar char="•"/>
            </a:pPr>
            <a:r>
              <a:rPr lang="en-US" sz="1100">
                <a:solidFill>
                  <a:schemeClr val="bg1"/>
                </a:solidFill>
              </a:rPr>
              <a:t>Brown, L. (2012) ‘What influences mentors to pass or fail students’, </a:t>
            </a:r>
            <a:r>
              <a:rPr lang="en-US" sz="1100" i="1">
                <a:solidFill>
                  <a:schemeClr val="bg1"/>
                </a:solidFill>
              </a:rPr>
              <a:t>Nursing Management</a:t>
            </a:r>
            <a:r>
              <a:rPr lang="en-US" sz="1100">
                <a:solidFill>
                  <a:schemeClr val="bg1"/>
                </a:solidFill>
              </a:rPr>
              <a:t>, vol. 19, no. 5, pp. 16–21.</a:t>
            </a:r>
          </a:p>
          <a:p>
            <a:pPr>
              <a:buFont typeface="Arial"/>
              <a:buChar char="•"/>
            </a:pPr>
            <a:r>
              <a:rPr lang="en-US" sz="1100" err="1">
                <a:solidFill>
                  <a:schemeClr val="bg1"/>
                </a:solidFill>
              </a:rPr>
              <a:t>Brugnolli</a:t>
            </a:r>
            <a:r>
              <a:rPr lang="en-US" sz="1100">
                <a:solidFill>
                  <a:schemeClr val="bg1"/>
                </a:solidFill>
              </a:rPr>
              <a:t>, A., </a:t>
            </a:r>
            <a:r>
              <a:rPr lang="en-US" sz="1100" err="1">
                <a:solidFill>
                  <a:schemeClr val="bg1"/>
                </a:solidFill>
              </a:rPr>
              <a:t>Perli</a:t>
            </a:r>
            <a:r>
              <a:rPr lang="en-US" sz="1100">
                <a:solidFill>
                  <a:schemeClr val="bg1"/>
                </a:solidFill>
              </a:rPr>
              <a:t>, S., Viviani, D. and </a:t>
            </a:r>
            <a:r>
              <a:rPr lang="en-US" sz="1100" err="1">
                <a:solidFill>
                  <a:schemeClr val="bg1"/>
                </a:solidFill>
              </a:rPr>
              <a:t>Saiani</a:t>
            </a:r>
            <a:r>
              <a:rPr lang="en-US" sz="1100">
                <a:solidFill>
                  <a:schemeClr val="bg1"/>
                </a:solidFill>
              </a:rPr>
              <a:t>, L. (2011) ‘Nursing students’ perceptions of tutorial strategies during clinical learning instruction: a descriptive study’, </a:t>
            </a:r>
            <a:r>
              <a:rPr lang="en-US" sz="1100" i="1">
                <a:solidFill>
                  <a:schemeClr val="bg1"/>
                </a:solidFill>
              </a:rPr>
              <a:t>Nurse Education Today</a:t>
            </a:r>
            <a:r>
              <a:rPr lang="en-US" sz="1100">
                <a:solidFill>
                  <a:schemeClr val="bg1"/>
                </a:solidFill>
              </a:rPr>
              <a:t>, vol. 31, no. 2, pp. 152–6.</a:t>
            </a:r>
          </a:p>
          <a:p>
            <a:pPr>
              <a:buFont typeface="Arial"/>
              <a:buChar char="•"/>
            </a:pPr>
            <a:r>
              <a:rPr lang="en-US" sz="1100">
                <a:solidFill>
                  <a:schemeClr val="bg1"/>
                </a:solidFill>
              </a:rPr>
              <a:t>Carlson, E., Wann-Hansson, C. and </a:t>
            </a:r>
            <a:r>
              <a:rPr lang="en-US" sz="1100" err="1">
                <a:solidFill>
                  <a:schemeClr val="bg1"/>
                </a:solidFill>
              </a:rPr>
              <a:t>Pilhammar</a:t>
            </a:r>
            <a:r>
              <a:rPr lang="en-US" sz="1100">
                <a:solidFill>
                  <a:schemeClr val="bg1"/>
                </a:solidFill>
              </a:rPr>
              <a:t>, E. (2009) ‘Teaching during clinical practice: strategies and techniques used by preceptors in nursing education’, </a:t>
            </a:r>
            <a:r>
              <a:rPr lang="en-US" sz="1100" i="1">
                <a:solidFill>
                  <a:schemeClr val="bg1"/>
                </a:solidFill>
              </a:rPr>
              <a:t>Nurse Education Today</a:t>
            </a:r>
            <a:r>
              <a:rPr lang="en-US" sz="1100">
                <a:solidFill>
                  <a:schemeClr val="bg1"/>
                </a:solidFill>
              </a:rPr>
              <a:t>, vol. 29, no. 5, pp. 522–6.</a:t>
            </a:r>
          </a:p>
          <a:p>
            <a:pPr>
              <a:buFont typeface="Arial"/>
              <a:buChar char="•"/>
            </a:pPr>
            <a:r>
              <a:rPr lang="en-US" sz="1100">
                <a:solidFill>
                  <a:schemeClr val="bg1"/>
                </a:solidFill>
              </a:rPr>
              <a:t>Casey, D. and Clark, L. (2014) ‘Involving patients in the assessment of nursing students’, </a:t>
            </a:r>
            <a:r>
              <a:rPr lang="en-US" sz="1100" i="1">
                <a:solidFill>
                  <a:schemeClr val="bg1"/>
                </a:solidFill>
              </a:rPr>
              <a:t>Nursing Standard</a:t>
            </a:r>
            <a:r>
              <a:rPr lang="en-US" sz="1100">
                <a:solidFill>
                  <a:schemeClr val="bg1"/>
                </a:solidFill>
              </a:rPr>
              <a:t>, vol. 28, no. 47, pp. 37–41.</a:t>
            </a:r>
          </a:p>
          <a:p>
            <a:pPr>
              <a:buFont typeface="Arial"/>
              <a:buChar char="•"/>
            </a:pPr>
            <a:r>
              <a:rPr lang="en-US" sz="1100">
                <a:solidFill>
                  <a:schemeClr val="bg1"/>
                </a:solidFill>
              </a:rPr>
              <a:t>Clynes, M.P. and Rafferty, S.E. (2008) ‘Feedback: an essential element of student learning in clinical practice’, </a:t>
            </a:r>
            <a:r>
              <a:rPr lang="en-US" sz="1100" i="1">
                <a:solidFill>
                  <a:schemeClr val="bg1"/>
                </a:solidFill>
              </a:rPr>
              <a:t>Nurse Education in Practice</a:t>
            </a:r>
            <a:r>
              <a:rPr lang="en-US" sz="1100">
                <a:solidFill>
                  <a:schemeClr val="bg1"/>
                </a:solidFill>
              </a:rPr>
              <a:t>, vol. 8, no. 6, pp. 405–11.</a:t>
            </a:r>
          </a:p>
          <a:p>
            <a:pPr>
              <a:buFont typeface="Arial"/>
              <a:buChar char="•"/>
            </a:pPr>
            <a:r>
              <a:rPr lang="en-US" sz="1100">
                <a:solidFill>
                  <a:schemeClr val="bg1"/>
                </a:solidFill>
              </a:rPr>
              <a:t>Dohrenwend, A. (2002) ‘Serving up the feedback sandwich’, </a:t>
            </a:r>
            <a:r>
              <a:rPr lang="en-US" sz="1100" i="1">
                <a:solidFill>
                  <a:schemeClr val="bg1"/>
                </a:solidFill>
              </a:rPr>
              <a:t>Family Practice Management</a:t>
            </a:r>
            <a:r>
              <a:rPr lang="en-US" sz="1100">
                <a:solidFill>
                  <a:schemeClr val="bg1"/>
                </a:solidFill>
              </a:rPr>
              <a:t>, vol. 9, no. 10, pp. 43–9.</a:t>
            </a:r>
          </a:p>
          <a:p>
            <a:pPr>
              <a:buFont typeface="Arial"/>
              <a:buChar char="•"/>
            </a:pPr>
            <a:endParaRPr lang="en-US"/>
          </a:p>
        </p:txBody>
      </p:sp>
      <p:sp>
        <p:nvSpPr>
          <p:cNvPr id="4" name="TextBox 3">
            <a:extLst>
              <a:ext uri="{FF2B5EF4-FFF2-40B4-BE49-F238E27FC236}">
                <a16:creationId xmlns:a16="http://schemas.microsoft.com/office/drawing/2014/main" id="{F56D88DA-F4DF-45DF-9E0F-2B5598358616}"/>
              </a:ext>
            </a:extLst>
          </p:cNvPr>
          <p:cNvSpPr txBox="1"/>
          <p:nvPr/>
        </p:nvSpPr>
        <p:spPr>
          <a:xfrm>
            <a:off x="5823679" y="763136"/>
            <a:ext cx="6008329" cy="6100639"/>
          </a:xfrm>
          <a:prstGeom prst="rect">
            <a:avLst/>
          </a:prstGeom>
          <a:solidFill>
            <a:schemeClr val="tx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Bef>
                <a:spcPts val="1000"/>
              </a:spcBef>
              <a:buFont typeface="Arial"/>
              <a:buChar char="•"/>
            </a:pPr>
            <a:r>
              <a:rPr lang="en-US" sz="1100">
                <a:solidFill>
                  <a:schemeClr val="bg1"/>
                </a:solidFill>
              </a:rPr>
              <a:t>Duffy, K. (2013) ‘Providing constructive feedback to students during mentoring’, </a:t>
            </a:r>
            <a:r>
              <a:rPr lang="en-US" sz="1100" i="1">
                <a:solidFill>
                  <a:schemeClr val="bg1"/>
                </a:solidFill>
              </a:rPr>
              <a:t>Nursing Standard</a:t>
            </a:r>
            <a:r>
              <a:rPr lang="en-US" sz="1100">
                <a:solidFill>
                  <a:schemeClr val="bg1"/>
                </a:solidFill>
              </a:rPr>
              <a:t>, vol. 27, no. 31, pp. 50–56.</a:t>
            </a:r>
            <a:endParaRPr lang="en-US">
              <a:solidFill>
                <a:schemeClr val="bg1"/>
              </a:solidFill>
            </a:endParaRPr>
          </a:p>
          <a:p>
            <a:pPr marL="171450" indent="-171450">
              <a:spcBef>
                <a:spcPts val="1000"/>
              </a:spcBef>
              <a:buFont typeface="Arial"/>
              <a:buChar char="•"/>
            </a:pPr>
            <a:r>
              <a:rPr lang="en-US" sz="1100">
                <a:solidFill>
                  <a:schemeClr val="bg1"/>
                </a:solidFill>
              </a:rPr>
              <a:t>Faculty of </a:t>
            </a:r>
            <a:r>
              <a:rPr lang="en-US" sz="1100" err="1">
                <a:solidFill>
                  <a:schemeClr val="bg1"/>
                </a:solidFill>
              </a:rPr>
              <a:t>HealthUOP’s</a:t>
            </a:r>
            <a:r>
              <a:rPr lang="en-US" sz="1100">
                <a:solidFill>
                  <a:schemeClr val="bg1"/>
                </a:solidFill>
              </a:rPr>
              <a:t> channel [YouTube user] (2010) ‘Describe yourself on a placement’ (online), YouTube, 2 March. Available at </a:t>
            </a:r>
            <a:r>
              <a:rPr lang="en-US" sz="1100">
                <a:solidFill>
                  <a:schemeClr val="bg1"/>
                </a:solidFill>
                <a:hlinkClick r:id="rId2"/>
              </a:rPr>
              <a:t>https://www.youtube.com/ watch?v=job59GG2bR4 </a:t>
            </a:r>
            <a:r>
              <a:rPr lang="en-US" sz="1100">
                <a:solidFill>
                  <a:schemeClr val="bg1"/>
                </a:solidFill>
              </a:rPr>
              <a:t> (Accessed 24 February 2015).</a:t>
            </a:r>
          </a:p>
          <a:p>
            <a:pPr marL="171450" indent="-171450">
              <a:spcBef>
                <a:spcPts val="1000"/>
              </a:spcBef>
              <a:buFont typeface="Arial"/>
              <a:buChar char="•"/>
            </a:pPr>
            <a:r>
              <a:rPr lang="en-US" sz="1100">
                <a:solidFill>
                  <a:schemeClr val="bg1"/>
                </a:solidFill>
              </a:rPr>
              <a:t>Fahy, A., Tuohy, D., McNamara, M.C., Butler, M.P., Cassidy, I. and Bradshaw, C. (2011) ‘Evaluating clinical competence assessment’, </a:t>
            </a:r>
            <a:r>
              <a:rPr lang="en-US" sz="1100" i="1">
                <a:solidFill>
                  <a:schemeClr val="bg1"/>
                </a:solidFill>
              </a:rPr>
              <a:t>Nursing Standard</a:t>
            </a:r>
            <a:r>
              <a:rPr lang="en-US" sz="1100">
                <a:solidFill>
                  <a:schemeClr val="bg1"/>
                </a:solidFill>
              </a:rPr>
              <a:t>, vol. 25, no. 50, pp. 42–8.</a:t>
            </a:r>
          </a:p>
          <a:p>
            <a:pPr marL="171450" indent="-171450">
              <a:spcBef>
                <a:spcPts val="1000"/>
              </a:spcBef>
              <a:buFont typeface="Arial"/>
              <a:buChar char="•"/>
            </a:pPr>
            <a:r>
              <a:rPr lang="en-US" sz="1100">
                <a:solidFill>
                  <a:schemeClr val="bg1"/>
                </a:solidFill>
              </a:rPr>
              <a:t>Jerome, P.J. (1995) </a:t>
            </a:r>
            <a:r>
              <a:rPr lang="en-US" sz="1100" i="1">
                <a:solidFill>
                  <a:schemeClr val="bg1"/>
                </a:solidFill>
              </a:rPr>
              <a:t>Coaching through Effective Feedback</a:t>
            </a:r>
            <a:r>
              <a:rPr lang="en-US" sz="1100">
                <a:solidFill>
                  <a:schemeClr val="bg1"/>
                </a:solidFill>
              </a:rPr>
              <a:t>, London, Kogan Page.</a:t>
            </a:r>
          </a:p>
          <a:p>
            <a:pPr marL="171450" indent="-171450">
              <a:spcBef>
                <a:spcPts val="1000"/>
              </a:spcBef>
              <a:buFont typeface="Arial"/>
              <a:buChar char="•"/>
            </a:pPr>
            <a:r>
              <a:rPr lang="en-US" sz="1100">
                <a:solidFill>
                  <a:schemeClr val="bg1"/>
                </a:solidFill>
              </a:rPr>
              <a:t>Murray, C., Rosen, L. and </a:t>
            </a:r>
            <a:r>
              <a:rPr lang="en-US" sz="1100" err="1">
                <a:solidFill>
                  <a:schemeClr val="bg1"/>
                </a:solidFill>
              </a:rPr>
              <a:t>Staniland</a:t>
            </a:r>
            <a:r>
              <a:rPr lang="en-US" sz="1100">
                <a:solidFill>
                  <a:schemeClr val="bg1"/>
                </a:solidFill>
              </a:rPr>
              <a:t>, K. (eds) (2010) </a:t>
            </a:r>
            <a:r>
              <a:rPr lang="en-US" sz="1100" i="1">
                <a:solidFill>
                  <a:schemeClr val="bg1"/>
                </a:solidFill>
              </a:rPr>
              <a:t>The Nurse Mentor and Reviewer Update Book</a:t>
            </a:r>
            <a:r>
              <a:rPr lang="en-US" sz="1100">
                <a:solidFill>
                  <a:schemeClr val="bg1"/>
                </a:solidFill>
              </a:rPr>
              <a:t>, Maidenhead, Open University Press.</a:t>
            </a:r>
          </a:p>
          <a:p>
            <a:pPr marL="171450" indent="-171450">
              <a:spcBef>
                <a:spcPts val="1000"/>
              </a:spcBef>
              <a:buFont typeface="Arial"/>
              <a:buChar char="•"/>
            </a:pPr>
            <a:r>
              <a:rPr lang="en-US" sz="1100">
                <a:solidFill>
                  <a:schemeClr val="bg1"/>
                </a:solidFill>
              </a:rPr>
              <a:t>Ness, V. (2010) ‘Supporting and mentoring nursing students in practice’, </a:t>
            </a:r>
            <a:r>
              <a:rPr lang="en-US" sz="1100" i="1">
                <a:solidFill>
                  <a:schemeClr val="bg1"/>
                </a:solidFill>
              </a:rPr>
              <a:t>Nursing Standard</a:t>
            </a:r>
            <a:r>
              <a:rPr lang="en-US" sz="1100">
                <a:solidFill>
                  <a:schemeClr val="bg1"/>
                </a:solidFill>
              </a:rPr>
              <a:t>, vol. 25, no. 1, pp. 41–6.</a:t>
            </a:r>
          </a:p>
          <a:p>
            <a:pPr marL="171450" indent="-171450">
              <a:spcBef>
                <a:spcPts val="1000"/>
              </a:spcBef>
              <a:buFont typeface="Arial"/>
              <a:buChar char="•"/>
            </a:pPr>
            <a:r>
              <a:rPr lang="en-US" sz="1100">
                <a:solidFill>
                  <a:schemeClr val="bg1"/>
                </a:solidFill>
              </a:rPr>
              <a:t>Nursing and Midwifery Council (NMC) (2008) </a:t>
            </a:r>
            <a:r>
              <a:rPr lang="en-US" sz="1100" i="1">
                <a:solidFill>
                  <a:schemeClr val="bg1"/>
                </a:solidFill>
              </a:rPr>
              <a:t>Standards to Support Learning and Assessment in Practice: NMC Standards for Mentors, Practice Teachers and Teachers</a:t>
            </a:r>
            <a:r>
              <a:rPr lang="en-US" sz="1100">
                <a:solidFill>
                  <a:schemeClr val="bg1"/>
                </a:solidFill>
              </a:rPr>
              <a:t>, London, NMC.</a:t>
            </a:r>
          </a:p>
          <a:p>
            <a:pPr marL="171450" indent="-171450">
              <a:spcBef>
                <a:spcPts val="1000"/>
              </a:spcBef>
              <a:buFont typeface="Arial"/>
              <a:buChar char="•"/>
            </a:pPr>
            <a:r>
              <a:rPr lang="en-US" sz="1100">
                <a:solidFill>
                  <a:schemeClr val="bg1"/>
                </a:solidFill>
              </a:rPr>
              <a:t>Nursing and Midwifery Council NMC (2010) </a:t>
            </a:r>
            <a:r>
              <a:rPr lang="en-US" sz="1100" i="1">
                <a:solidFill>
                  <a:schemeClr val="bg1"/>
                </a:solidFill>
              </a:rPr>
              <a:t>Standards for Pre-registration Nursing Education</a:t>
            </a:r>
            <a:r>
              <a:rPr lang="en-US" sz="1100">
                <a:solidFill>
                  <a:schemeClr val="bg1"/>
                </a:solidFill>
              </a:rPr>
              <a:t>, London, NMC. Available at</a:t>
            </a:r>
          </a:p>
          <a:p>
            <a:pPr marL="171450" indent="-171450">
              <a:spcBef>
                <a:spcPts val="1000"/>
              </a:spcBef>
              <a:buFont typeface="Arial"/>
              <a:buChar char="•"/>
            </a:pPr>
            <a:r>
              <a:rPr lang="en-US" sz="1100">
                <a:solidFill>
                  <a:schemeClr val="bg1"/>
                </a:solidFill>
                <a:hlinkClick r:id="rId3"/>
              </a:rPr>
              <a:t>http://standards.nmc-uk.org/ PublishedDocuments/ Standards%20for%20pre-registration%20nursing%20education%2016082010.pdf </a:t>
            </a:r>
            <a:r>
              <a:rPr lang="en-US" sz="1100">
                <a:solidFill>
                  <a:schemeClr val="bg1"/>
                </a:solidFill>
              </a:rPr>
              <a:t> (Accessed 24 February 2015).</a:t>
            </a:r>
          </a:p>
          <a:p>
            <a:pPr marL="171450" indent="-171450">
              <a:spcBef>
                <a:spcPts val="1000"/>
              </a:spcBef>
              <a:buFont typeface="Arial"/>
              <a:buChar char="•"/>
            </a:pPr>
            <a:r>
              <a:rPr lang="en-US" sz="1100">
                <a:solidFill>
                  <a:schemeClr val="bg1"/>
                </a:solidFill>
              </a:rPr>
              <a:t>Price, B. (2012) ‘Key principles in assessing students’ practice-based learning’, </a:t>
            </a:r>
            <a:r>
              <a:rPr lang="en-US" sz="1100" i="1">
                <a:solidFill>
                  <a:schemeClr val="bg1"/>
                </a:solidFill>
              </a:rPr>
              <a:t>Nursing Standard</a:t>
            </a:r>
            <a:r>
              <a:rPr lang="en-US" sz="1100">
                <a:solidFill>
                  <a:schemeClr val="bg1"/>
                </a:solidFill>
              </a:rPr>
              <a:t>, vol. 26, no. 49, pp. 49–55.</a:t>
            </a:r>
          </a:p>
          <a:p>
            <a:pPr marL="171450" indent="-171450">
              <a:spcBef>
                <a:spcPts val="1000"/>
              </a:spcBef>
              <a:buFont typeface="Arial"/>
              <a:buChar char="•"/>
            </a:pPr>
            <a:r>
              <a:rPr lang="en-US" sz="1100">
                <a:solidFill>
                  <a:schemeClr val="bg1"/>
                </a:solidFill>
              </a:rPr>
              <a:t>Quinn, F.M. and Hughes, S.J. (2007) </a:t>
            </a:r>
            <a:r>
              <a:rPr lang="en-US" sz="1100" i="1">
                <a:solidFill>
                  <a:schemeClr val="bg1"/>
                </a:solidFill>
              </a:rPr>
              <a:t>Quinn’s Principles and Practice of Nurse Education</a:t>
            </a:r>
            <a:r>
              <a:rPr lang="en-US" sz="1100">
                <a:solidFill>
                  <a:schemeClr val="bg1"/>
                </a:solidFill>
              </a:rPr>
              <a:t>, 5th </a:t>
            </a:r>
            <a:r>
              <a:rPr lang="en-US" sz="1100" err="1">
                <a:solidFill>
                  <a:schemeClr val="bg1"/>
                </a:solidFill>
              </a:rPr>
              <a:t>edn</a:t>
            </a:r>
            <a:r>
              <a:rPr lang="en-US" sz="1100">
                <a:solidFill>
                  <a:schemeClr val="bg1"/>
                </a:solidFill>
              </a:rPr>
              <a:t>, Andover, Cengage Learning.</a:t>
            </a:r>
          </a:p>
          <a:p>
            <a:pPr marL="171450" indent="-171450" algn="l">
              <a:buFont typeface="Arial"/>
              <a:buChar char="•"/>
            </a:pPr>
            <a:endParaRPr lang="en-US" sz="1100"/>
          </a:p>
        </p:txBody>
      </p:sp>
    </p:spTree>
    <p:extLst>
      <p:ext uri="{BB962C8B-B14F-4D97-AF65-F5344CB8AC3E}">
        <p14:creationId xmlns:p14="http://schemas.microsoft.com/office/powerpoint/2010/main" val="1268026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47FF-C67C-47C7-92B4-B012644452CF}"/>
              </a:ext>
            </a:extLst>
          </p:cNvPr>
          <p:cNvSpPr>
            <a:spLocks noGrp="1"/>
          </p:cNvSpPr>
          <p:nvPr>
            <p:ph type="title"/>
          </p:nvPr>
        </p:nvSpPr>
        <p:spPr>
          <a:xfrm>
            <a:off x="1154954" y="973668"/>
            <a:ext cx="9509035" cy="706964"/>
          </a:xfrm>
        </p:spPr>
        <p:txBody>
          <a:bodyPr/>
          <a:lstStyle/>
          <a:p>
            <a:r>
              <a:rPr lang="en-US"/>
              <a:t>Curriculum and programme layout year 1</a:t>
            </a:r>
          </a:p>
        </p:txBody>
      </p:sp>
      <p:graphicFrame>
        <p:nvGraphicFramePr>
          <p:cNvPr id="5" name="Content Placeholder 4">
            <a:extLst>
              <a:ext uri="{FF2B5EF4-FFF2-40B4-BE49-F238E27FC236}">
                <a16:creationId xmlns:a16="http://schemas.microsoft.com/office/drawing/2014/main" id="{7EA88AD9-AB1B-4461-B701-028F315449AD}"/>
              </a:ext>
            </a:extLst>
          </p:cNvPr>
          <p:cNvGraphicFramePr>
            <a:graphicFrameLocks noGrp="1"/>
          </p:cNvGraphicFramePr>
          <p:nvPr>
            <p:ph idx="1"/>
            <p:extLst>
              <p:ext uri="{D42A27DB-BD31-4B8C-83A1-F6EECF244321}">
                <p14:modId xmlns:p14="http://schemas.microsoft.com/office/powerpoint/2010/main" val="2122628592"/>
              </p:ext>
            </p:extLst>
          </p:nvPr>
        </p:nvGraphicFramePr>
        <p:xfrm>
          <a:off x="681247" y="2085915"/>
          <a:ext cx="11041197" cy="4005967"/>
        </p:xfrm>
        <a:graphic>
          <a:graphicData uri="http://schemas.openxmlformats.org/drawingml/2006/table">
            <a:tbl>
              <a:tblPr firstRow="1" bandRow="1">
                <a:tableStyleId>{5C22544A-7EE6-4342-B048-85BDC9FD1C3A}</a:tableStyleId>
              </a:tblPr>
              <a:tblGrid>
                <a:gridCol w="4176345">
                  <a:extLst>
                    <a:ext uri="{9D8B030D-6E8A-4147-A177-3AD203B41FA5}">
                      <a16:colId xmlns:a16="http://schemas.microsoft.com/office/drawing/2014/main" val="4232526776"/>
                    </a:ext>
                  </a:extLst>
                </a:gridCol>
                <a:gridCol w="4215678">
                  <a:extLst>
                    <a:ext uri="{9D8B030D-6E8A-4147-A177-3AD203B41FA5}">
                      <a16:colId xmlns:a16="http://schemas.microsoft.com/office/drawing/2014/main" val="2088128471"/>
                    </a:ext>
                  </a:extLst>
                </a:gridCol>
                <a:gridCol w="312299">
                  <a:extLst>
                    <a:ext uri="{9D8B030D-6E8A-4147-A177-3AD203B41FA5}">
                      <a16:colId xmlns:a16="http://schemas.microsoft.com/office/drawing/2014/main" val="2297032346"/>
                    </a:ext>
                  </a:extLst>
                </a:gridCol>
                <a:gridCol w="2336875">
                  <a:extLst>
                    <a:ext uri="{9D8B030D-6E8A-4147-A177-3AD203B41FA5}">
                      <a16:colId xmlns:a16="http://schemas.microsoft.com/office/drawing/2014/main" val="2334306531"/>
                    </a:ext>
                  </a:extLst>
                </a:gridCol>
              </a:tblGrid>
              <a:tr h="240631">
                <a:tc gridSpan="4">
                  <a:txBody>
                    <a:bodyPr/>
                    <a:lstStyle/>
                    <a:p>
                      <a:pPr marL="0" algn="ctr" rtl="0" eaLnBrk="1" latinLnBrk="0" hangingPunct="1">
                        <a:spcBef>
                          <a:spcPts val="0"/>
                        </a:spcBef>
                        <a:spcAft>
                          <a:spcPts val="0"/>
                        </a:spcAft>
                      </a:pPr>
                      <a:r>
                        <a:rPr lang="en-US" sz="1600" kern="1200">
                          <a:effectLst/>
                        </a:rPr>
                        <a:t>YEAR 1</a:t>
                      </a:r>
                    </a:p>
                    <a:p>
                      <a:pPr marL="0" lvl="0" algn="ctr">
                        <a:spcBef>
                          <a:spcPts val="0"/>
                        </a:spcBef>
                        <a:spcAft>
                          <a:spcPts val="0"/>
                        </a:spcAft>
                        <a:buNone/>
                      </a:pPr>
                      <a:endParaRPr lang="en-US" sz="1600" kern="1200" dirty="0"/>
                    </a:p>
                  </a:txBody>
                  <a:tcPr marL="0" marR="0" marT="0" marB="0" anchor="ctr"/>
                </a:tc>
                <a:tc hMerge="1">
                  <a:txBody>
                    <a:bodyPr/>
                    <a:lstStyle/>
                    <a:p>
                      <a:endParaRPr lang="en-US"/>
                    </a:p>
                  </a:txBody>
                  <a:tcPr/>
                </a:tc>
                <a:tc hMerge="1">
                  <a:txBody>
                    <a:bodyPr/>
                    <a:lstStyle/>
                    <a:p>
                      <a:endParaRPr lang="en-US"/>
                    </a:p>
                  </a:txBody>
                  <a:tcPr/>
                </a:tc>
                <a:tc hMerge="1">
                  <a:txBody>
                    <a:bodyPr/>
                    <a:lstStyle/>
                    <a:p>
                      <a:pPr marL="0" algn="ctr" rtl="0" eaLnBrk="1" latinLnBrk="0" hangingPunct="1">
                        <a:spcBef>
                          <a:spcPts val="0"/>
                        </a:spcBef>
                        <a:spcAft>
                          <a:spcPts val="0"/>
                        </a:spcAft>
                      </a:pPr>
                      <a:endParaRPr lang="en-US">
                        <a:effectLst/>
                      </a:endParaRPr>
                    </a:p>
                  </a:txBody>
                  <a:tcPr marL="0" marR="0" marT="0" marB="0" anchor="ctr"/>
                </a:tc>
                <a:extLst>
                  <a:ext uri="{0D108BD9-81ED-4DB2-BD59-A6C34878D82A}">
                    <a16:rowId xmlns:a16="http://schemas.microsoft.com/office/drawing/2014/main" val="2464383967"/>
                  </a:ext>
                </a:extLst>
              </a:tr>
              <a:tr h="335280">
                <a:tc>
                  <a:txBody>
                    <a:bodyPr/>
                    <a:lstStyle/>
                    <a:p>
                      <a:pPr marL="0" algn="ctr" rtl="0" eaLnBrk="1" latinLnBrk="0" hangingPunct="1">
                        <a:spcBef>
                          <a:spcPts val="0"/>
                        </a:spcBef>
                        <a:spcAft>
                          <a:spcPts val="0"/>
                        </a:spcAft>
                      </a:pPr>
                      <a:r>
                        <a:rPr lang="en-GB" sz="1600">
                          <a:effectLst/>
                        </a:rPr>
                        <a:t>OCT - DEC</a:t>
                      </a:r>
                      <a:endParaRPr lang="en-GB">
                        <a:effectLst/>
                      </a:endParaRPr>
                    </a:p>
                  </a:txBody>
                  <a:tcPr marL="0" marR="0" marT="0" marB="0" anchor="ctr"/>
                </a:tc>
                <a:tc>
                  <a:txBody>
                    <a:bodyPr/>
                    <a:lstStyle/>
                    <a:p>
                      <a:pPr marL="0" lvl="0" algn="ctr" rtl="0">
                        <a:spcBef>
                          <a:spcPts val="0"/>
                        </a:spcBef>
                        <a:spcAft>
                          <a:spcPts val="0"/>
                        </a:spcAft>
                        <a:buNone/>
                      </a:pPr>
                      <a:r>
                        <a:rPr lang="en-GB" sz="1600"/>
                        <a:t>JAN - MAY</a:t>
                      </a:r>
                      <a:endParaRPr lang="en-GB">
                        <a:effectLst/>
                      </a:endParaRPr>
                    </a:p>
                  </a:txBody>
                  <a:tcPr marL="0" marR="0" marT="0" marB="0" anchor="ctr"/>
                </a:tc>
                <a:tc gridSpan="2">
                  <a:txBody>
                    <a:bodyPr/>
                    <a:lstStyle/>
                    <a:p>
                      <a:pPr marL="0" lvl="0" algn="ctr" rtl="0">
                        <a:spcBef>
                          <a:spcPts val="0"/>
                        </a:spcBef>
                        <a:spcAft>
                          <a:spcPts val="0"/>
                        </a:spcAft>
                        <a:buNone/>
                      </a:pPr>
                      <a:r>
                        <a:rPr lang="en-GB" sz="1600"/>
                        <a:t>JUN - AUG</a:t>
                      </a:r>
                      <a:endParaRPr lang="en-GB"/>
                    </a:p>
                  </a:txBody>
                  <a:tcPr marL="0" marR="0" marT="0" marB="0" anchor="ctr"/>
                </a:tc>
                <a:tc hMerge="1">
                  <a:txBody>
                    <a:bodyPr/>
                    <a:lstStyle/>
                    <a:p>
                      <a:endParaRPr lang="en-US">
                        <a:effectLst/>
                      </a:endParaRPr>
                    </a:p>
                  </a:txBody>
                  <a:tcPr marL="0" marR="0" marT="0" marB="0" anchor="ctr"/>
                </a:tc>
                <a:extLst>
                  <a:ext uri="{0D108BD9-81ED-4DB2-BD59-A6C34878D82A}">
                    <a16:rowId xmlns:a16="http://schemas.microsoft.com/office/drawing/2014/main" val="1012038070"/>
                  </a:ext>
                </a:extLst>
              </a:tr>
              <a:tr h="564007">
                <a:tc gridSpan="2">
                  <a:txBody>
                    <a:bodyPr/>
                    <a:lstStyle/>
                    <a:p>
                      <a:pPr marL="0" algn="ctr" rtl="0" eaLnBrk="1" latinLnBrk="0" hangingPunct="1">
                        <a:spcBef>
                          <a:spcPts val="0"/>
                        </a:spcBef>
                        <a:spcAft>
                          <a:spcPts val="0"/>
                        </a:spcAft>
                      </a:pPr>
                      <a:r>
                        <a:rPr lang="en-GB" sz="1600">
                          <a:effectLst/>
                        </a:rPr>
                        <a:t>Imaging Physics &amp; Technology 1 </a:t>
                      </a:r>
                      <a:endParaRPr lang="en-GB">
                        <a:effectLst/>
                      </a:endParaRPr>
                    </a:p>
                  </a:txBody>
                  <a:tcPr marL="0" marR="0" marT="0" marB="0" anchor="ctr"/>
                </a:tc>
                <a:tc hMerge="1">
                  <a:txBody>
                    <a:bodyPr/>
                    <a:lstStyle/>
                    <a:p>
                      <a:endParaRPr lang="en-US"/>
                    </a:p>
                  </a:txBody>
                  <a:tcPr/>
                </a:tc>
                <a:tc rowSpan="4" gridSpan="2">
                  <a:txBody>
                    <a:bodyPr/>
                    <a:lstStyle/>
                    <a:p>
                      <a:pPr marL="0" lvl="0" rtl="0" eaLnBrk="1" latinLnBrk="0" hangingPunct="1">
                        <a:spcBef>
                          <a:spcPts val="0"/>
                        </a:spcBef>
                        <a:spcAft>
                          <a:spcPts val="0"/>
                        </a:spcAft>
                        <a:buNone/>
                      </a:pPr>
                      <a:endParaRPr lang="en-US" dirty="0">
                        <a:effectLst/>
                      </a:endParaRPr>
                    </a:p>
                  </a:txBody>
                  <a:tcPr marL="0" marR="0" marT="0" marB="0" anchor="ctr"/>
                </a:tc>
                <a:tc rowSpan="4" hMerge="1">
                  <a:txBody>
                    <a:bodyPr/>
                    <a:lstStyle/>
                    <a:p>
                      <a:pPr latinLnBrk="0"/>
                      <a:endParaRPr lang="en-US">
                        <a:effectLst/>
                      </a:endParaRPr>
                    </a:p>
                  </a:txBody>
                  <a:tcPr marL="0" marR="0" marT="0" marB="0" anchor="ctr"/>
                </a:tc>
                <a:extLst>
                  <a:ext uri="{0D108BD9-81ED-4DB2-BD59-A6C34878D82A}">
                    <a16:rowId xmlns:a16="http://schemas.microsoft.com/office/drawing/2014/main" val="1144964059"/>
                  </a:ext>
                </a:extLst>
              </a:tr>
              <a:tr h="564007">
                <a:tc gridSpan="2">
                  <a:txBody>
                    <a:bodyPr/>
                    <a:lstStyle/>
                    <a:p>
                      <a:pPr marL="0" algn="ctr" rtl="0" eaLnBrk="1" latinLnBrk="0" hangingPunct="1">
                        <a:spcBef>
                          <a:spcPts val="0"/>
                        </a:spcBef>
                        <a:spcAft>
                          <a:spcPts val="0"/>
                        </a:spcAft>
                      </a:pPr>
                      <a:r>
                        <a:rPr lang="en-GB" sz="1600">
                          <a:effectLst/>
                        </a:rPr>
                        <a:t>Radiography of the Axial &amp; Appendicular Skeleton </a:t>
                      </a:r>
                      <a:endParaRPr lang="en-GB">
                        <a:effectLst/>
                      </a:endParaRPr>
                    </a:p>
                  </a:txBody>
                  <a:tcPr marL="0" marR="0" marT="0" marB="0" anchor="ctr"/>
                </a:tc>
                <a:tc hMerge="1">
                  <a:txBody>
                    <a:bodyPr/>
                    <a:lstStyle/>
                    <a:p>
                      <a:endParaRPr lang="en-US"/>
                    </a:p>
                  </a:txBody>
                  <a:tcPr/>
                </a:tc>
                <a:tc gridSpan="2" vMerge="1">
                  <a:txBody>
                    <a:bodyPr/>
                    <a:lstStyle/>
                    <a:p>
                      <a:pPr marL="0" algn="ctr" rtl="0" eaLnBrk="1" latinLnBrk="0" hangingPunct="1">
                        <a:spcBef>
                          <a:spcPts val="0"/>
                        </a:spcBef>
                        <a:spcAft>
                          <a:spcPts val="0"/>
                        </a:spcAft>
                      </a:pPr>
                      <a:endParaRPr lang="en-GB">
                        <a:effectLst/>
                      </a:endParaRPr>
                    </a:p>
                  </a:txBody>
                  <a:tcPr marL="0" marR="0" marT="0" marB="0" anchor="ctr"/>
                </a:tc>
                <a:tc hMerge="1" vMerge="1">
                  <a:txBody>
                    <a:bodyPr/>
                    <a:lstStyle/>
                    <a:p>
                      <a:endParaRPr lang="en-US"/>
                    </a:p>
                  </a:txBody>
                  <a:tcPr/>
                </a:tc>
                <a:extLst>
                  <a:ext uri="{0D108BD9-81ED-4DB2-BD59-A6C34878D82A}">
                    <a16:rowId xmlns:a16="http://schemas.microsoft.com/office/drawing/2014/main" val="1659900996"/>
                  </a:ext>
                </a:extLst>
              </a:tr>
              <a:tr h="579120">
                <a:tc gridSpan="2">
                  <a:txBody>
                    <a:bodyPr/>
                    <a:lstStyle/>
                    <a:p>
                      <a:pPr marL="0" algn="ctr" rtl="0" eaLnBrk="1" latinLnBrk="0" hangingPunct="1">
                        <a:spcBef>
                          <a:spcPts val="0"/>
                        </a:spcBef>
                        <a:spcAft>
                          <a:spcPts val="0"/>
                        </a:spcAft>
                      </a:pPr>
                      <a:r>
                        <a:rPr lang="en-GB" sz="1600" dirty="0">
                          <a:effectLst/>
                        </a:rPr>
                        <a:t>Anatomy, Physiology &amp; </a:t>
                      </a:r>
                      <a:r>
                        <a:rPr lang="en-GB" sz="1600" dirty="0" smtClean="0">
                          <a:effectLst/>
                        </a:rPr>
                        <a:t>Introductory pathology(MSK</a:t>
                      </a:r>
                      <a:r>
                        <a:rPr lang="en-GB" sz="1600" dirty="0">
                          <a:effectLst/>
                        </a:rPr>
                        <a:t>) </a:t>
                      </a:r>
                      <a:endParaRPr lang="en-GB" dirty="0">
                        <a:effectLst/>
                      </a:endParaRPr>
                    </a:p>
                  </a:txBody>
                  <a:tcPr marL="0" marR="0" marT="0" marB="0" anchor="ctr"/>
                </a:tc>
                <a:tc hMerge="1">
                  <a:txBody>
                    <a:bodyPr/>
                    <a:lstStyle/>
                    <a:p>
                      <a:endParaRPr lang="en-US"/>
                    </a:p>
                  </a:txBody>
                  <a:tcPr/>
                </a:tc>
                <a:tc gridSpan="2" vMerge="1">
                  <a:txBody>
                    <a:bodyPr/>
                    <a:lstStyle/>
                    <a:p>
                      <a:pPr marL="0" algn="ctr" rtl="0" eaLnBrk="1" latinLnBrk="0" hangingPunct="1">
                        <a:spcBef>
                          <a:spcPts val="0"/>
                        </a:spcBef>
                        <a:spcAft>
                          <a:spcPts val="0"/>
                        </a:spcAft>
                      </a:pPr>
                      <a:endParaRPr lang="en-GB">
                        <a:effectLst/>
                      </a:endParaRPr>
                    </a:p>
                  </a:txBody>
                  <a:tcPr marL="0" marR="0" marT="0" marB="0" anchor="ctr"/>
                </a:tc>
                <a:tc hMerge="1" vMerge="1">
                  <a:txBody>
                    <a:bodyPr/>
                    <a:lstStyle/>
                    <a:p>
                      <a:endParaRPr lang="en-US"/>
                    </a:p>
                  </a:txBody>
                  <a:tcPr/>
                </a:tc>
                <a:extLst>
                  <a:ext uri="{0D108BD9-81ED-4DB2-BD59-A6C34878D82A}">
                    <a16:rowId xmlns:a16="http://schemas.microsoft.com/office/drawing/2014/main" val="763675946"/>
                  </a:ext>
                </a:extLst>
              </a:tr>
              <a:tr h="579120">
                <a:tc>
                  <a:txBody>
                    <a:bodyPr/>
                    <a:lstStyle/>
                    <a:p>
                      <a:pPr marL="0" rtl="0" latinLnBrk="0">
                        <a:spcBef>
                          <a:spcPts val="0"/>
                        </a:spcBef>
                        <a:spcAft>
                          <a:spcPts val="0"/>
                        </a:spcAft>
                      </a:pPr>
                      <a:endParaRPr lang="en-US">
                        <a:effectLst/>
                      </a:endParaRPr>
                    </a:p>
                  </a:txBody>
                  <a:tcPr marL="0" marR="0" marT="0" marB="0" anchor="ctr"/>
                </a:tc>
                <a:tc>
                  <a:txBody>
                    <a:bodyPr/>
                    <a:lstStyle/>
                    <a:p>
                      <a:pPr marL="0" lvl="0" algn="ctr" rtl="0">
                        <a:spcBef>
                          <a:spcPts val="0"/>
                        </a:spcBef>
                        <a:spcAft>
                          <a:spcPts val="0"/>
                        </a:spcAft>
                        <a:buNone/>
                      </a:pPr>
                      <a:r>
                        <a:rPr lang="en-GB" sz="1600"/>
                        <a:t>Intro to the role of the Healthcare Prof</a:t>
                      </a:r>
                      <a:endParaRPr lang="en-GB">
                        <a:effectLst/>
                      </a:endParaRPr>
                    </a:p>
                  </a:txBody>
                  <a:tcPr marL="0" marR="0" marT="0" marB="0" anchor="ctr"/>
                </a:tc>
                <a:tc gridSpan="2" vMerge="1">
                  <a:txBody>
                    <a:bodyPr/>
                    <a:lstStyle/>
                    <a:p>
                      <a:pPr marL="0" lvl="0" algn="ctr" rtl="0">
                        <a:spcBef>
                          <a:spcPts val="0"/>
                        </a:spcBef>
                        <a:spcAft>
                          <a:spcPts val="0"/>
                        </a:spcAft>
                        <a:buNone/>
                      </a:pPr>
                      <a:endParaRPr lang="en-GB"/>
                    </a:p>
                  </a:txBody>
                  <a:tcPr marL="0" marR="0" marT="0" marB="0" anchor="ctr"/>
                </a:tc>
                <a:tc hMerge="1" vMerge="1">
                  <a:txBody>
                    <a:bodyPr/>
                    <a:lstStyle/>
                    <a:p>
                      <a:endParaRPr lang="en-US"/>
                    </a:p>
                  </a:txBody>
                  <a:tcPr/>
                </a:tc>
                <a:extLst>
                  <a:ext uri="{0D108BD9-81ED-4DB2-BD59-A6C34878D82A}">
                    <a16:rowId xmlns:a16="http://schemas.microsoft.com/office/drawing/2014/main" val="2664266978"/>
                  </a:ext>
                </a:extLst>
              </a:tr>
              <a:tr h="335280">
                <a:tc gridSpan="4">
                  <a:txBody>
                    <a:bodyPr/>
                    <a:lstStyle/>
                    <a:p>
                      <a:pPr marL="0" algn="ctr" rtl="0" eaLnBrk="1" latinLnBrk="0" hangingPunct="1">
                        <a:spcBef>
                          <a:spcPts val="0"/>
                        </a:spcBef>
                        <a:spcAft>
                          <a:spcPts val="0"/>
                        </a:spcAft>
                      </a:pPr>
                      <a:r>
                        <a:rPr lang="en-GB" sz="1600">
                          <a:effectLst/>
                        </a:rPr>
                        <a:t>Practice Placement 1</a:t>
                      </a:r>
                      <a:endParaRPr lang="en-GB">
                        <a:effectLst/>
                      </a:endParaRPr>
                    </a:p>
                  </a:txBody>
                  <a:tcPr marL="0" marR="0" marT="0" marB="0" anchor="ctr"/>
                </a:tc>
                <a:tc hMerge="1">
                  <a:txBody>
                    <a:bodyPr/>
                    <a:lstStyle/>
                    <a:p>
                      <a:endParaRPr lang="en-US"/>
                    </a:p>
                  </a:txBody>
                  <a:tcPr/>
                </a:tc>
                <a:tc hMerge="1">
                  <a:txBody>
                    <a:bodyPr/>
                    <a:lstStyle/>
                    <a:p>
                      <a:endParaRPr lang="en-US"/>
                    </a:p>
                  </a:txBody>
                  <a:tcPr/>
                </a:tc>
                <a:tc hMerge="1">
                  <a:txBody>
                    <a:bodyPr/>
                    <a:lstStyle/>
                    <a:p>
                      <a:pPr marL="0" algn="ctr" rtl="0" eaLnBrk="1" latinLnBrk="0" hangingPunct="1">
                        <a:spcBef>
                          <a:spcPts val="0"/>
                        </a:spcBef>
                        <a:spcAft>
                          <a:spcPts val="0"/>
                        </a:spcAft>
                      </a:pPr>
                      <a:endParaRPr lang="en-GB">
                        <a:effectLst/>
                      </a:endParaRPr>
                    </a:p>
                  </a:txBody>
                  <a:tcPr marL="0" marR="0" marT="0" marB="0" anchor="ctr"/>
                </a:tc>
                <a:extLst>
                  <a:ext uri="{0D108BD9-81ED-4DB2-BD59-A6C34878D82A}">
                    <a16:rowId xmlns:a16="http://schemas.microsoft.com/office/drawing/2014/main" val="1308536485"/>
                  </a:ext>
                </a:extLst>
              </a:tr>
              <a:tr h="561473">
                <a:tc>
                  <a:txBody>
                    <a:bodyPr/>
                    <a:lstStyle/>
                    <a:p>
                      <a:pPr marL="0" rtl="0" latinLnBrk="0">
                        <a:spcBef>
                          <a:spcPts val="0"/>
                        </a:spcBef>
                        <a:spcAft>
                          <a:spcPts val="0"/>
                        </a:spcAft>
                      </a:pPr>
                      <a:endParaRPr lang="en-US">
                        <a:effectLst/>
                      </a:endParaRPr>
                    </a:p>
                  </a:txBody>
                  <a:tcPr marL="0" marR="0" marT="0" marB="0" anchor="ctr"/>
                </a:tc>
                <a:tc gridSpan="2">
                  <a:txBody>
                    <a:bodyPr/>
                    <a:lstStyle/>
                    <a:p>
                      <a:pPr marL="0" lvl="0" rtl="0">
                        <a:spcBef>
                          <a:spcPts val="0"/>
                        </a:spcBef>
                        <a:spcAft>
                          <a:spcPts val="0"/>
                        </a:spcAft>
                        <a:buNone/>
                      </a:pPr>
                      <a:r>
                        <a:rPr lang="en-US" sz="1300"/>
                        <a:t>Block Clinical Placement</a:t>
                      </a:r>
                      <a:endParaRPr lang="en-US">
                        <a:effectLst/>
                      </a:endParaRPr>
                    </a:p>
                  </a:txBody>
                  <a:tcPr marL="0" marR="0" marT="0" marB="0" anchor="ctr"/>
                </a:tc>
                <a:tc hMerge="1">
                  <a:txBody>
                    <a:bodyPr/>
                    <a:lstStyle/>
                    <a:p>
                      <a:pPr marL="0" lvl="0" rtl="0">
                        <a:spcBef>
                          <a:spcPts val="0"/>
                        </a:spcBef>
                        <a:spcAft>
                          <a:spcPts val="0"/>
                        </a:spcAft>
                        <a:buNone/>
                      </a:pPr>
                      <a:endParaRPr lang="en-US">
                        <a:effectLst/>
                      </a:endParaRPr>
                    </a:p>
                  </a:txBody>
                  <a:tcPr marL="0" marR="0" marT="0" marB="0" anchor="ctr"/>
                </a:tc>
                <a:tc>
                  <a:txBody>
                    <a:bodyPr/>
                    <a:lstStyle/>
                    <a:p>
                      <a:pPr marL="0" lvl="0" rtl="0">
                        <a:spcBef>
                          <a:spcPts val="0"/>
                        </a:spcBef>
                        <a:spcAft>
                          <a:spcPts val="0"/>
                        </a:spcAft>
                        <a:buNone/>
                      </a:pPr>
                      <a:r>
                        <a:rPr lang="en-US" sz="1300" dirty="0"/>
                        <a:t>Block Clinical Placement</a:t>
                      </a:r>
                      <a:endParaRPr lang="en-US" dirty="0">
                        <a:effectLst/>
                      </a:endParaRPr>
                    </a:p>
                  </a:txBody>
                  <a:tcPr marL="0" marR="0" marT="0" marB="0" anchor="ctr"/>
                </a:tc>
                <a:extLst>
                  <a:ext uri="{0D108BD9-81ED-4DB2-BD59-A6C34878D82A}">
                    <a16:rowId xmlns:a16="http://schemas.microsoft.com/office/drawing/2014/main" val="4167940853"/>
                  </a:ext>
                </a:extLst>
              </a:tr>
            </a:tbl>
          </a:graphicData>
        </a:graphic>
      </p:graphicFrame>
    </p:spTree>
    <p:extLst>
      <p:ext uri="{BB962C8B-B14F-4D97-AF65-F5344CB8AC3E}">
        <p14:creationId xmlns:p14="http://schemas.microsoft.com/office/powerpoint/2010/main" val="68312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11C4A-60B4-4ACD-BF65-82049E14502E}"/>
              </a:ext>
            </a:extLst>
          </p:cNvPr>
          <p:cNvSpPr>
            <a:spLocks noGrp="1"/>
          </p:cNvSpPr>
          <p:nvPr>
            <p:ph type="title"/>
          </p:nvPr>
        </p:nvSpPr>
        <p:spPr/>
        <p:txBody>
          <a:bodyPr/>
          <a:lstStyle/>
          <a:p>
            <a:r>
              <a:rPr lang="en-US"/>
              <a:t>Overview of year 1</a:t>
            </a:r>
          </a:p>
        </p:txBody>
      </p:sp>
      <p:sp>
        <p:nvSpPr>
          <p:cNvPr id="3" name="Content Placeholder 2">
            <a:extLst>
              <a:ext uri="{FF2B5EF4-FFF2-40B4-BE49-F238E27FC236}">
                <a16:creationId xmlns:a16="http://schemas.microsoft.com/office/drawing/2014/main" id="{DBFD9AFD-2641-4141-B58B-CF0F4D74A82C}"/>
              </a:ext>
            </a:extLst>
          </p:cNvPr>
          <p:cNvSpPr>
            <a:spLocks noGrp="1"/>
          </p:cNvSpPr>
          <p:nvPr>
            <p:ph idx="1"/>
          </p:nvPr>
        </p:nvSpPr>
        <p:spPr>
          <a:xfrm>
            <a:off x="565482" y="2402217"/>
            <a:ext cx="11183545" cy="3574450"/>
          </a:xfrm>
        </p:spPr>
        <p:txBody>
          <a:bodyPr vert="horz" lIns="91440" tIns="45720" rIns="91440" bIns="45720" rtlCol="0" anchor="t">
            <a:normAutofit/>
          </a:bodyPr>
          <a:lstStyle/>
          <a:p>
            <a:pPr>
              <a:lnSpc>
                <a:spcPct val="114999"/>
              </a:lnSpc>
            </a:pPr>
            <a:r>
              <a:rPr lang="en-US" sz="2000"/>
              <a:t>Week 1 to 9 (September 30th to 25th November) - Academic</a:t>
            </a:r>
          </a:p>
          <a:p>
            <a:pPr>
              <a:lnSpc>
                <a:spcPct val="114999"/>
              </a:lnSpc>
            </a:pPr>
            <a:r>
              <a:rPr lang="en-US" sz="2000"/>
              <a:t>Week 10 to 19 (2nd December to 3rd Feb) - Clinical placement </a:t>
            </a:r>
          </a:p>
          <a:p>
            <a:pPr>
              <a:lnSpc>
                <a:spcPct val="114999"/>
              </a:lnSpc>
            </a:pPr>
            <a:r>
              <a:rPr lang="en-US" sz="2000"/>
              <a:t>Week 20 to 37 (10th Feb to 8th June) - Academic (includes 2 weeks holiday and 1-week exam/ assessment)</a:t>
            </a:r>
          </a:p>
          <a:p>
            <a:pPr>
              <a:lnSpc>
                <a:spcPct val="114999"/>
              </a:lnSpc>
            </a:pPr>
            <a:r>
              <a:rPr lang="en-US" sz="2000"/>
              <a:t>Week 38 to 45 (15th June to 3rd August) - Clinical placement</a:t>
            </a:r>
          </a:p>
          <a:p>
            <a:pPr>
              <a:lnSpc>
                <a:spcPct val="114999"/>
              </a:lnSpc>
            </a:pPr>
            <a:r>
              <a:rPr lang="en-US" sz="2000"/>
              <a:t>Week 46 to 50 (10th Aug to 7th Sep)  - Exam / Holiday / recovery of missed placement or reassessment of failed academic components</a:t>
            </a:r>
          </a:p>
          <a:p>
            <a:pPr>
              <a:lnSpc>
                <a:spcPct val="114999"/>
              </a:lnSpc>
            </a:pPr>
            <a:r>
              <a:rPr lang="en-US" sz="2000"/>
              <a:t>Week 51 – start of year 2 clinical placement</a:t>
            </a:r>
            <a:endParaRPr lang="en-US" sz="2000" dirty="0"/>
          </a:p>
        </p:txBody>
      </p:sp>
    </p:spTree>
    <p:extLst>
      <p:ext uri="{BB962C8B-B14F-4D97-AF65-F5344CB8AC3E}">
        <p14:creationId xmlns:p14="http://schemas.microsoft.com/office/powerpoint/2010/main" val="66121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The </a:t>
            </a:r>
            <a:r>
              <a:rPr lang="en-GB" err="1"/>
              <a:t>SCoR</a:t>
            </a:r>
            <a:r>
              <a:rPr lang="en-GB"/>
              <a:t> Accreditation Scheme</a:t>
            </a:r>
          </a:p>
        </p:txBody>
      </p:sp>
      <p:sp>
        <p:nvSpPr>
          <p:cNvPr id="3" name="Content Placeholder 2"/>
          <p:cNvSpPr>
            <a:spLocks noGrp="1"/>
          </p:cNvSpPr>
          <p:nvPr>
            <p:ph idx="1"/>
          </p:nvPr>
        </p:nvSpPr>
        <p:spPr>
          <a:xfrm>
            <a:off x="646300" y="2457630"/>
            <a:ext cx="9600522" cy="3382892"/>
          </a:xfrm>
        </p:spPr>
        <p:txBody>
          <a:bodyPr>
            <a:normAutofit/>
          </a:bodyPr>
          <a:lstStyle/>
          <a:p>
            <a:r>
              <a:rPr lang="en-GB" sz="2400"/>
              <a:t>Quite rightly the </a:t>
            </a:r>
            <a:r>
              <a:rPr lang="en-GB" sz="2400" err="1"/>
              <a:t>SCoR</a:t>
            </a:r>
            <a:r>
              <a:rPr lang="en-GB" sz="2400"/>
              <a:t> has issued guidance for all members </a:t>
            </a:r>
          </a:p>
          <a:p>
            <a:r>
              <a:rPr lang="en-GB" sz="2400"/>
              <a:t>This has been formalised into the Practice Educator Accreditation Scheme (PEAS)</a:t>
            </a:r>
          </a:p>
          <a:p>
            <a:r>
              <a:rPr lang="en-GB" sz="2400"/>
              <a:t>Here it is:</a:t>
            </a:r>
          </a:p>
          <a:p>
            <a:r>
              <a:rPr lang="en-GB" sz="2400">
                <a:hlinkClick r:id="rId2"/>
              </a:rPr>
              <a:t>https://www.sor.org/career-progression/practice-educators</a:t>
            </a:r>
            <a:endParaRPr lang="en-GB" sz="2400"/>
          </a:p>
          <a:p>
            <a:pPr lvl="1"/>
            <a:r>
              <a:rPr lang="en-GB" sz="2000">
                <a:hlinkClick r:id="rId3"/>
              </a:rPr>
              <a:t>https://www.sor.org/system/files/section/201809/hcp_practice_education_guidance.pdf</a:t>
            </a:r>
            <a:endParaRPr lang="en-GB" sz="2000"/>
          </a:p>
        </p:txBody>
      </p:sp>
    </p:spTree>
    <p:extLst>
      <p:ext uri="{BB962C8B-B14F-4D97-AF65-F5344CB8AC3E}">
        <p14:creationId xmlns:p14="http://schemas.microsoft.com/office/powerpoint/2010/main" val="1502770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TotalTime>
  <Words>4292</Words>
  <Application>Microsoft Office PowerPoint</Application>
  <PresentationFormat>Widescreen</PresentationFormat>
  <Paragraphs>426</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Century Gothic</vt:lpstr>
      <vt:lpstr>Wingdings 3</vt:lpstr>
      <vt:lpstr>Ion Boardroom</vt:lpstr>
      <vt:lpstr>Supporting the student on clinical placement – academic and professional practice</vt:lpstr>
      <vt:lpstr>CPD based refresher and update event</vt:lpstr>
      <vt:lpstr>Outline of activities/ session 1</vt:lpstr>
      <vt:lpstr>Learning Outcomes</vt:lpstr>
      <vt:lpstr>Student attendance on placement</vt:lpstr>
      <vt:lpstr>Student assessment - logistics</vt:lpstr>
      <vt:lpstr>Curriculum and programme layout year 1</vt:lpstr>
      <vt:lpstr>Overview of year 1</vt:lpstr>
      <vt:lpstr>The SCoR Accreditation Scheme</vt:lpstr>
      <vt:lpstr>Blooms Taxonomy</vt:lpstr>
      <vt:lpstr>Learning and Teaching Theories</vt:lpstr>
      <vt:lpstr>Learning and teaching theories</vt:lpstr>
      <vt:lpstr>Behaviourism</vt:lpstr>
      <vt:lpstr>Humanism</vt:lpstr>
      <vt:lpstr>Honey and Mumford Learning styles (1992)</vt:lpstr>
      <vt:lpstr>Some of the models</vt:lpstr>
      <vt:lpstr>Gardener's multiple intelligences model</vt:lpstr>
      <vt:lpstr>Gregorc 1969</vt:lpstr>
      <vt:lpstr>Other models</vt:lpstr>
      <vt:lpstr>Reflective theory</vt:lpstr>
      <vt:lpstr>Schon’s model in practice (an example)</vt:lpstr>
      <vt:lpstr>Gibbs model of reflective practice</vt:lpstr>
      <vt:lpstr>Rolfe’s 2001 model</vt:lpstr>
      <vt:lpstr>Reflective writing and thinking</vt:lpstr>
      <vt:lpstr>Reflective writing and thinking</vt:lpstr>
      <vt:lpstr>Constructive Alignment (Bigg’s 1996)</vt:lpstr>
      <vt:lpstr>Blooms (Miller’s 1990) taxonomy</vt:lpstr>
      <vt:lpstr>Taylor and Hampden 1990 ‘strategic learning’</vt:lpstr>
      <vt:lpstr>3D teaching and learning model –including simulation</vt:lpstr>
      <vt:lpstr>What does good practice education look like? </vt:lpstr>
      <vt:lpstr>PowerPoint Presentation</vt:lpstr>
      <vt:lpstr>Outline of activities/ session 2</vt:lpstr>
      <vt:lpstr>How do we define competence?</vt:lpstr>
      <vt:lpstr>Competence – a four stage approach – Burch</vt:lpstr>
      <vt:lpstr>The four stages</vt:lpstr>
      <vt:lpstr>The four stages cntd</vt:lpstr>
      <vt:lpstr>Assessment of competence or learning</vt:lpstr>
      <vt:lpstr>Assessment</vt:lpstr>
      <vt:lpstr>Assessment - Methods of assessment</vt:lpstr>
      <vt:lpstr>Assessment</vt:lpstr>
      <vt:lpstr>Feedback</vt:lpstr>
      <vt:lpstr>Support for the failing student</vt:lpstr>
      <vt:lpstr>Recognition of the failing student</vt:lpstr>
      <vt:lpstr>Breaking bad news – failing a student</vt:lpstr>
      <vt:lpstr>Breaking bad news cntd</vt:lpstr>
      <vt:lpstr>Breaking bad news cntd.</vt:lpstr>
      <vt:lpstr>Education audit</vt:lpstr>
      <vt:lpstr>Peer review </vt:lpstr>
      <vt:lpstr>Scope, frequency and content of student discussions </vt:lpstr>
      <vt:lpstr>Scope, frequency and content of student discussions </vt:lpstr>
      <vt:lpstr>Effective questioning?</vt:lpstr>
      <vt:lpstr>The paperwork</vt:lpstr>
      <vt:lpstr>Coaching and Mentoring – supporting the student</vt:lpstr>
      <vt:lpstr>PowerPoint Presentation</vt:lpstr>
      <vt:lpstr>Coaching and mentoring</vt:lpstr>
      <vt:lpstr>Coaching and mentoring – supporting the student</vt:lpstr>
      <vt:lpstr>Coaching and mentoring</vt:lpstr>
      <vt:lpstr>Learning Outcomes: are you/ do you?</vt:lpstr>
      <vt:lpstr>Some reading on this and other  topics</vt:lpstr>
      <vt:lpstr>Any final thoughts or questions?</vt:lpstr>
      <vt:lpstr>References</vt:lpstr>
    </vt:vector>
  </TitlesOfParts>
  <Company>De Montfort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Clinical Support</dc:title>
  <dc:creator>Chris Alvey</dc:creator>
  <cp:lastModifiedBy>Chris Alvey</cp:lastModifiedBy>
  <cp:revision>457</cp:revision>
  <cp:lastPrinted>2019-03-04T17:17:42Z</cp:lastPrinted>
  <dcterms:created xsi:type="dcterms:W3CDTF">2019-01-25T12:26:48Z</dcterms:created>
  <dcterms:modified xsi:type="dcterms:W3CDTF">2019-05-08T15:20:46Z</dcterms:modified>
</cp:coreProperties>
</file>