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87" r:id="rId3"/>
    <p:sldId id="295" r:id="rId4"/>
    <p:sldId id="296" r:id="rId5"/>
    <p:sldId id="297" r:id="rId6"/>
    <p:sldId id="298" r:id="rId7"/>
    <p:sldId id="299" r:id="rId8"/>
    <p:sldId id="300" r:id="rId9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791">
          <p15:clr>
            <a:srgbClr val="A4A3A4"/>
          </p15:clr>
        </p15:guide>
        <p15:guide id="3" pos="2517">
          <p15:clr>
            <a:srgbClr val="A4A3A4"/>
          </p15:clr>
        </p15:guide>
        <p15:guide id="4" pos="41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Coleman" initials="IC" lastIdx="12" clrIdx="0">
    <p:extLst>
      <p:ext uri="{19B8F6BF-5375-455C-9EA6-DF929625EA0E}">
        <p15:presenceInfo xmlns:p15="http://schemas.microsoft.com/office/powerpoint/2012/main" userId="S-1-5-21-1440492939-393742259-441284377-2101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7" autoAdjust="0"/>
    <p:restoredTop sz="94092" autoAdjust="0"/>
  </p:normalViewPr>
  <p:slideViewPr>
    <p:cSldViewPr>
      <p:cViewPr varScale="1">
        <p:scale>
          <a:sx n="143" d="100"/>
          <a:sy n="143" d="100"/>
        </p:scale>
        <p:origin x="1080" y="114"/>
      </p:cViewPr>
      <p:guideLst>
        <p:guide orient="horz"/>
        <p:guide pos="1791"/>
        <p:guide pos="2517"/>
        <p:guide pos="410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55" d="100"/>
          <a:sy n="155" d="100"/>
        </p:scale>
        <p:origin x="4576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2D5DC-E508-4BF8-A642-F13A91C104C7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BA67C-33F9-4F37-92FD-7F6CBCD13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163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4B849-D2C8-4640-A9CF-7D1F8ED9AA96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4FCA9-FBD3-4E6E-8D93-3A5AA6307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54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A0EA-A71F-4E91-88D3-5922BE282427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0036-BA51-4E08-AD82-43B9E7EC191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7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A0EA-A71F-4E91-88D3-5922BE282427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0036-BA51-4E08-AD82-43B9E7EC1912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2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A0EA-A71F-4E91-88D3-5922BE282427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0036-BA51-4E08-AD82-43B9E7EC1912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8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A0EA-A71F-4E91-88D3-5922BE282427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0036-BA51-4E08-AD82-43B9E7EC1912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A0EA-A71F-4E91-88D3-5922BE282427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0036-BA51-4E08-AD82-43B9E7EC1912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A0EA-A71F-4E91-88D3-5922BE282427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0036-BA51-4E08-AD82-43B9E7EC1912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2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A0EA-A71F-4E91-88D3-5922BE282427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B0036-BA51-4E08-AD82-43B9E7EC1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91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63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6FF143-3A66-40B5-8538-40E3568B26AB}"/>
              </a:ext>
            </a:extLst>
          </p:cNvPr>
          <p:cNvSpPr txBox="1"/>
          <p:nvPr/>
        </p:nvSpPr>
        <p:spPr>
          <a:xfrm>
            <a:off x="683568" y="1131590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1597819"/>
            <a:ext cx="7772400" cy="11025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Transition to the SSA standards for supervision and assessment of students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2914650"/>
            <a:ext cx="6400800" cy="1314450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  <a:p>
            <a:r>
              <a:rPr lang="en-GB" sz="2400" dirty="0" smtClean="0"/>
              <a:t>Changes to the Practice Assessment Document (PAD) BSc Nursing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4785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349" t="17126" r="15081" b="8399"/>
          <a:stretch/>
        </p:blipFill>
        <p:spPr>
          <a:xfrm>
            <a:off x="1835696" y="627534"/>
            <a:ext cx="5678420" cy="3799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2240" y="483518"/>
            <a:ext cx="2226833" cy="1338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50" dirty="0"/>
              <a:t>An overview of roles and responsibilities for students, practice supervisors, practice assessors and academic assessors is provided at the start of each PAD</a:t>
            </a:r>
          </a:p>
        </p:txBody>
      </p:sp>
    </p:spTree>
    <p:extLst>
      <p:ext uri="{BB962C8B-B14F-4D97-AF65-F5344CB8AC3E}">
        <p14:creationId xmlns:p14="http://schemas.microsoft.com/office/powerpoint/2010/main" val="415253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90" t="19537" r="19386" b="12071"/>
          <a:stretch/>
        </p:blipFill>
        <p:spPr>
          <a:xfrm>
            <a:off x="1763688" y="627534"/>
            <a:ext cx="5741590" cy="3906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8224" y="915566"/>
            <a:ext cx="223490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50" dirty="0"/>
              <a:t>Details of assessors and supervisors should be completed at the start of each placement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959" y="2499742"/>
            <a:ext cx="2345167" cy="5078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50" dirty="0" smtClean="0"/>
              <a:t>Confirmation of Practice </a:t>
            </a:r>
            <a:r>
              <a:rPr lang="en-GB" sz="1350" dirty="0"/>
              <a:t>A</a:t>
            </a:r>
            <a:r>
              <a:rPr lang="en-GB" sz="1350" dirty="0" smtClean="0"/>
              <a:t>ssessor’s status</a:t>
            </a:r>
            <a:endParaRPr lang="en-GB" sz="135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851920" y="1419622"/>
            <a:ext cx="2736304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851920" y="1419622"/>
            <a:ext cx="2736304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51920" y="1419622"/>
            <a:ext cx="2736304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1"/>
          </p:cNvCxnSpPr>
          <p:nvPr/>
        </p:nvCxnSpPr>
        <p:spPr>
          <a:xfrm flipH="1">
            <a:off x="2987824" y="2753658"/>
            <a:ext cx="3490135" cy="394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85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90" t="18408" r="17190" b="11443"/>
          <a:stretch/>
        </p:blipFill>
        <p:spPr>
          <a:xfrm>
            <a:off x="1835696" y="483518"/>
            <a:ext cx="5967501" cy="4023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2160" y="2715766"/>
            <a:ext cx="2912633" cy="1338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50" dirty="0"/>
              <a:t>The final interview should be signed by the practice assessor. The academic assessor signs to confirm that a discussion of achievement has taken place, this can be signed after the final interview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419872" y="2859782"/>
            <a:ext cx="2592288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563888" y="3363838"/>
            <a:ext cx="244827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34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085" t="19161" r="18601" b="15083"/>
          <a:stretch/>
        </p:blipFill>
        <p:spPr>
          <a:xfrm>
            <a:off x="1691680" y="771550"/>
            <a:ext cx="6038296" cy="3858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6216" y="915566"/>
            <a:ext cx="2307515" cy="1131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50" dirty="0"/>
              <a:t>This page for is used to record the communication between the practice supervisor/practice assessor and the academic assessor</a:t>
            </a:r>
          </a:p>
        </p:txBody>
      </p:sp>
    </p:spTree>
    <p:extLst>
      <p:ext uri="{BB962C8B-B14F-4D97-AF65-F5344CB8AC3E}">
        <p14:creationId xmlns:p14="http://schemas.microsoft.com/office/powerpoint/2010/main" val="133877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673" t="20917" r="20640" b="14706"/>
          <a:stretch/>
        </p:blipFill>
        <p:spPr>
          <a:xfrm>
            <a:off x="1835696" y="627534"/>
            <a:ext cx="5985310" cy="3781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08304" y="1995686"/>
            <a:ext cx="1645920" cy="15465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50" dirty="0"/>
              <a:t>In the final placement of each year the practice assessor signs for the achievement, or otherwise, of each outcome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3075806"/>
            <a:ext cx="2315584" cy="15465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50" dirty="0"/>
              <a:t>In placements 1 and two of year one and placement one of years two and three the practice assessors confirms that progress has been made towards achievement of an outcome or otherwise</a:t>
            </a:r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>
            <a:off x="6300192" y="2768975"/>
            <a:ext cx="1008112" cy="450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11760" y="3147814"/>
            <a:ext cx="936104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012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262" t="18156" r="18601" b="16464"/>
          <a:stretch/>
        </p:blipFill>
        <p:spPr>
          <a:xfrm>
            <a:off x="1835696" y="699542"/>
            <a:ext cx="5997955" cy="3881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6216" y="2715766"/>
            <a:ext cx="2154218" cy="1131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50" dirty="0"/>
              <a:t>At the end of the final placement the practice assessor and academic assessor sign to confirm the outcome for the year</a:t>
            </a: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 flipV="1">
            <a:off x="3491880" y="3075806"/>
            <a:ext cx="3024336" cy="205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3347864" y="3281306"/>
            <a:ext cx="3168352" cy="370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866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192</Words>
  <Application>Microsoft Office PowerPoint</Application>
  <PresentationFormat>On-screen Show (16:9)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 Montfort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Lou Hunt</cp:lastModifiedBy>
  <cp:revision>107</cp:revision>
  <cp:lastPrinted>2019-06-13T08:42:34Z</cp:lastPrinted>
  <dcterms:created xsi:type="dcterms:W3CDTF">2016-08-23T16:14:56Z</dcterms:created>
  <dcterms:modified xsi:type="dcterms:W3CDTF">2019-08-22T15:23:54Z</dcterms:modified>
</cp:coreProperties>
</file>